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8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9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52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9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1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2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6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66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1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46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E1BC-3E0C-42D4-A6EB-5835B7686B07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065E-AF4E-425F-85DE-0FCC8121DE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42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6CD46A6-EF69-49F1-8B50-A58ACFBFDB38}"/>
              </a:ext>
            </a:extLst>
          </p:cNvPr>
          <p:cNvSpPr txBox="1"/>
          <p:nvPr/>
        </p:nvSpPr>
        <p:spPr>
          <a:xfrm>
            <a:off x="5167123" y="5395572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ARP2/3 COMPLEX</a:t>
            </a:r>
          </a:p>
        </p:txBody>
      </p:sp>
      <p:pic>
        <p:nvPicPr>
          <p:cNvPr id="6" name="arpuncompressed_x264_001">
            <a:hlinkClick r:id="" action="ppaction://media"/>
            <a:extLst>
              <a:ext uri="{FF2B5EF4-FFF2-40B4-BE49-F238E27FC236}">
                <a16:creationId xmlns:a16="http://schemas.microsoft.com/office/drawing/2014/main" id="{04010C20-9300-424A-BF72-0E9F0563C2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3910" y="717361"/>
            <a:ext cx="5684178" cy="42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F0CAD7F2-22FE-4D98-91C5-243C43E3C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" y="1791562"/>
            <a:ext cx="3757839" cy="33602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3627B9F-9861-4072-A7C3-A8564EB0B68B}"/>
              </a:ext>
            </a:extLst>
          </p:cNvPr>
          <p:cNvSpPr txBox="1"/>
          <p:nvPr/>
        </p:nvSpPr>
        <p:spPr>
          <a:xfrm>
            <a:off x="622598" y="1864141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3EB10"/>
                </a:solidFill>
              </a:rPr>
              <a:t>ARPC2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58372E-C3D0-4372-8312-3724FBAF4528}"/>
              </a:ext>
            </a:extLst>
          </p:cNvPr>
          <p:cNvSpPr txBox="1"/>
          <p:nvPr/>
        </p:nvSpPr>
        <p:spPr>
          <a:xfrm>
            <a:off x="770167" y="481431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D1B04"/>
                </a:solidFill>
              </a:rPr>
              <a:t>ARPC5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2B4BF5-1F3E-4C6B-ACFB-04FC2F2127F8}"/>
              </a:ext>
            </a:extLst>
          </p:cNvPr>
          <p:cNvSpPr txBox="1"/>
          <p:nvPr/>
        </p:nvSpPr>
        <p:spPr>
          <a:xfrm>
            <a:off x="916828" y="612844"/>
            <a:ext cx="316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ARP2/3 COMPLEX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9B03356-63FE-48D1-8967-FA6D0DABAC27}"/>
              </a:ext>
            </a:extLst>
          </p:cNvPr>
          <p:cNvSpPr txBox="1"/>
          <p:nvPr/>
        </p:nvSpPr>
        <p:spPr>
          <a:xfrm>
            <a:off x="403775" y="3531193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8700"/>
                </a:solidFill>
              </a:rPr>
              <a:t>ARPC4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FEDF8AC-DBD0-43B9-A6F6-7F66A33CDB30}"/>
              </a:ext>
            </a:extLst>
          </p:cNvPr>
          <p:cNvSpPr txBox="1"/>
          <p:nvPr/>
        </p:nvSpPr>
        <p:spPr>
          <a:xfrm>
            <a:off x="2097247" y="167947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2EBEFF"/>
                </a:solidFill>
              </a:rPr>
              <a:t>ARP3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BA6E6E4-6A54-44DE-8585-DAC98AFE97B4}"/>
              </a:ext>
            </a:extLst>
          </p:cNvPr>
          <p:cNvSpPr txBox="1"/>
          <p:nvPr/>
        </p:nvSpPr>
        <p:spPr>
          <a:xfrm>
            <a:off x="3616951" y="2091937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14300"/>
                </a:solidFill>
              </a:rPr>
              <a:t>ARPC3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5124DAA-4A97-48A3-A655-37D218D66C28}"/>
              </a:ext>
            </a:extLst>
          </p:cNvPr>
          <p:cNvSpPr txBox="1"/>
          <p:nvPr/>
        </p:nvSpPr>
        <p:spPr>
          <a:xfrm>
            <a:off x="3698688" y="36209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DEFFFF"/>
                </a:solidFill>
              </a:rPr>
              <a:t>ARP2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03535C5-210C-4221-A00D-54F40735699F}"/>
              </a:ext>
            </a:extLst>
          </p:cNvPr>
          <p:cNvSpPr txBox="1"/>
          <p:nvPr/>
        </p:nvSpPr>
        <p:spPr>
          <a:xfrm>
            <a:off x="2991053" y="470309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E900"/>
                </a:solidFill>
              </a:rPr>
              <a:t>ARPC1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E3E7EA-8621-4EF5-BE63-E5A4EE52BF19}"/>
              </a:ext>
            </a:extLst>
          </p:cNvPr>
          <p:cNvSpPr txBox="1"/>
          <p:nvPr/>
        </p:nvSpPr>
        <p:spPr>
          <a:xfrm>
            <a:off x="1965854" y="5192080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PDB:4JD2</a:t>
            </a:r>
          </a:p>
        </p:txBody>
      </p:sp>
      <p:pic>
        <p:nvPicPr>
          <p:cNvPr id="8" name="Lamellipodium protrusion and retraction">
            <a:hlinkClick r:id="" action="ppaction://media"/>
            <a:extLst>
              <a:ext uri="{FF2B5EF4-FFF2-40B4-BE49-F238E27FC236}">
                <a16:creationId xmlns:a16="http://schemas.microsoft.com/office/drawing/2014/main" id="{49A4E464-5A81-4BF0-9A89-A65FEA366B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6200000">
            <a:off x="8364218" y="2138300"/>
            <a:ext cx="4910539" cy="2785786"/>
          </a:xfrm>
          <a:prstGeom prst="rect">
            <a:avLst/>
          </a:prstGeom>
        </p:spPr>
      </p:pic>
      <p:sp>
        <p:nvSpPr>
          <p:cNvPr id="40" name="Obdélník 39">
            <a:extLst>
              <a:ext uri="{FF2B5EF4-FFF2-40B4-BE49-F238E27FC236}">
                <a16:creationId xmlns:a16="http://schemas.microsoft.com/office/drawing/2014/main" id="{77B676F2-C851-4FF3-8F51-F158BD1A1F15}"/>
              </a:ext>
            </a:extLst>
          </p:cNvPr>
          <p:cNvSpPr/>
          <p:nvPr/>
        </p:nvSpPr>
        <p:spPr>
          <a:xfrm>
            <a:off x="7948394" y="2226020"/>
            <a:ext cx="109331" cy="23555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Srdce 40">
            <a:extLst>
              <a:ext uri="{FF2B5EF4-FFF2-40B4-BE49-F238E27FC236}">
                <a16:creationId xmlns:a16="http://schemas.microsoft.com/office/drawing/2014/main" id="{124CE651-6AE7-4271-A571-D583DE31310C}"/>
              </a:ext>
            </a:extLst>
          </p:cNvPr>
          <p:cNvSpPr/>
          <p:nvPr/>
        </p:nvSpPr>
        <p:spPr>
          <a:xfrm>
            <a:off x="7764025" y="4446331"/>
            <a:ext cx="469268" cy="51352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dirty="0"/>
              <a:t>ARP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356666C-7AFE-4B58-A47D-8A78F2E8E947}"/>
              </a:ext>
            </a:extLst>
          </p:cNvPr>
          <p:cNvSpPr/>
          <p:nvPr/>
        </p:nvSpPr>
        <p:spPr>
          <a:xfrm rot="2402380">
            <a:off x="8672653" y="2335664"/>
            <a:ext cx="119160" cy="12668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1E2069A3-4460-4045-88A7-C3449F0B638E}"/>
              </a:ext>
            </a:extLst>
          </p:cNvPr>
          <p:cNvCxnSpPr/>
          <p:nvPr/>
        </p:nvCxnSpPr>
        <p:spPr>
          <a:xfrm flipV="1">
            <a:off x="7723098" y="2589757"/>
            <a:ext cx="0" cy="1542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D90A05F2-B5F9-4D9F-9B12-1712B10A0407}"/>
              </a:ext>
            </a:extLst>
          </p:cNvPr>
          <p:cNvCxnSpPr/>
          <p:nvPr/>
        </p:nvCxnSpPr>
        <p:spPr>
          <a:xfrm flipV="1">
            <a:off x="8286943" y="2122476"/>
            <a:ext cx="808019" cy="94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8728F38-C667-407D-9EAD-77B7574C303C}"/>
              </a:ext>
            </a:extLst>
          </p:cNvPr>
          <p:cNvSpPr txBox="1"/>
          <p:nvPr/>
        </p:nvSpPr>
        <p:spPr>
          <a:xfrm>
            <a:off x="8045690" y="408037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FCE9663-EF70-41FB-9D89-2302E24D204A}"/>
              </a:ext>
            </a:extLst>
          </p:cNvPr>
          <p:cNvSpPr txBox="1"/>
          <p:nvPr/>
        </p:nvSpPr>
        <p:spPr>
          <a:xfrm>
            <a:off x="8045690" y="2104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+</a:t>
            </a:r>
          </a:p>
        </p:txBody>
      </p:sp>
      <p:sp>
        <p:nvSpPr>
          <p:cNvPr id="47" name="Srdce 46">
            <a:extLst>
              <a:ext uri="{FF2B5EF4-FFF2-40B4-BE49-F238E27FC236}">
                <a16:creationId xmlns:a16="http://schemas.microsoft.com/office/drawing/2014/main" id="{7FE6F8D0-E568-4719-B8C8-5A74ECAB0496}"/>
              </a:ext>
            </a:extLst>
          </p:cNvPr>
          <p:cNvSpPr/>
          <p:nvPr/>
        </p:nvSpPr>
        <p:spPr>
          <a:xfrm rot="2413973">
            <a:off x="7998658" y="3305307"/>
            <a:ext cx="469268" cy="51352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" dirty="0"/>
              <a:t>ARP</a:t>
            </a:r>
          </a:p>
        </p:txBody>
      </p:sp>
      <p:pic>
        <p:nvPicPr>
          <p:cNvPr id="49" name="Obrázek 48">
            <a:extLst>
              <a:ext uri="{FF2B5EF4-FFF2-40B4-BE49-F238E27FC236}">
                <a16:creationId xmlns:a16="http://schemas.microsoft.com/office/drawing/2014/main" id="{39ADED3C-86C1-4578-BB2C-673DF27269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049" y="3620920"/>
            <a:ext cx="1735133" cy="1699722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4269060-71A3-451D-BC11-4D9A856F4501}"/>
              </a:ext>
            </a:extLst>
          </p:cNvPr>
          <p:cNvSpPr txBox="1"/>
          <p:nvPr/>
        </p:nvSpPr>
        <p:spPr>
          <a:xfrm>
            <a:off x="6594989" y="4115809"/>
            <a:ext cx="534956" cy="466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Aktin</a:t>
            </a:r>
          </a:p>
          <a:p>
            <a:pPr algn="ctr"/>
            <a:r>
              <a:rPr lang="cs-CZ" dirty="0"/>
              <a:t>(1J6Z)</a:t>
            </a: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F8535D7E-9E86-4ED3-B015-420F1D34D5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584" y="1919353"/>
            <a:ext cx="1782324" cy="1617543"/>
          </a:xfrm>
          <a:prstGeom prst="rect">
            <a:avLst/>
          </a:prstGeom>
        </p:spPr>
      </p:pic>
      <p:sp>
        <p:nvSpPr>
          <p:cNvPr id="53" name="TextovéPole 52">
            <a:extLst>
              <a:ext uri="{FF2B5EF4-FFF2-40B4-BE49-F238E27FC236}">
                <a16:creationId xmlns:a16="http://schemas.microsoft.com/office/drawing/2014/main" id="{EF714E1D-2E47-4CC6-8DDF-6CF87849AE23}"/>
              </a:ext>
            </a:extLst>
          </p:cNvPr>
          <p:cNvSpPr txBox="1"/>
          <p:nvPr/>
        </p:nvSpPr>
        <p:spPr>
          <a:xfrm>
            <a:off x="6410968" y="247350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ARP3</a:t>
            </a:r>
          </a:p>
          <a:p>
            <a:pPr algn="ctr"/>
            <a:r>
              <a:rPr lang="cs-CZ" dirty="0"/>
              <a:t>(1K8K)</a:t>
            </a:r>
          </a:p>
        </p:txBody>
      </p:sp>
    </p:spTree>
    <p:extLst>
      <p:ext uri="{BB962C8B-B14F-4D97-AF65-F5344CB8AC3E}">
        <p14:creationId xmlns:p14="http://schemas.microsoft.com/office/powerpoint/2010/main" val="18016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8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6" grpId="0"/>
      <p:bldP spid="24" grpId="0"/>
      <p:bldP spid="25" grpId="0"/>
      <p:bldP spid="28" grpId="0"/>
      <p:bldP spid="29" grpId="0"/>
      <p:bldP spid="31" grpId="0"/>
      <p:bldP spid="40" grpId="0" animBg="1"/>
      <p:bldP spid="41" grpId="0" animBg="1"/>
      <p:bldP spid="42" grpId="0" animBg="1"/>
      <p:bldP spid="45" grpId="0"/>
      <p:bldP spid="46" grpId="0"/>
      <p:bldP spid="47" grpId="0" animBg="1"/>
      <p:bldP spid="50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26</Words>
  <Application>Microsoft Office PowerPoint</Application>
  <PresentationFormat>Širokoúhlá obrazovka</PresentationFormat>
  <Paragraphs>18</Paragraphs>
  <Slides>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Martinek</dc:creator>
  <cp:lastModifiedBy>Jan Martinek</cp:lastModifiedBy>
  <cp:revision>4</cp:revision>
  <dcterms:created xsi:type="dcterms:W3CDTF">2019-11-02T15:33:36Z</dcterms:created>
  <dcterms:modified xsi:type="dcterms:W3CDTF">2019-11-02T17:46:07Z</dcterms:modified>
</cp:coreProperties>
</file>