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54" r:id="rId6"/>
  </p:sldMasterIdLst>
  <p:notesMasterIdLst>
    <p:notesMasterId r:id="rId36"/>
  </p:notesMasterIdLst>
  <p:sldIdLst>
    <p:sldId id="262" r:id="rId7"/>
    <p:sldId id="263" r:id="rId8"/>
    <p:sldId id="266" r:id="rId9"/>
    <p:sldId id="267" r:id="rId10"/>
    <p:sldId id="268" r:id="rId11"/>
    <p:sldId id="271" r:id="rId12"/>
    <p:sldId id="272" r:id="rId13"/>
    <p:sldId id="273" r:id="rId14"/>
    <p:sldId id="274" r:id="rId15"/>
    <p:sldId id="275" r:id="rId16"/>
    <p:sldId id="276" r:id="rId17"/>
    <p:sldId id="277" r:id="rId18"/>
    <p:sldId id="309" r:id="rId19"/>
    <p:sldId id="257" r:id="rId20"/>
    <p:sldId id="313" r:id="rId21"/>
    <p:sldId id="316" r:id="rId22"/>
    <p:sldId id="314" r:id="rId23"/>
    <p:sldId id="317" r:id="rId24"/>
    <p:sldId id="318" r:id="rId25"/>
    <p:sldId id="312" r:id="rId26"/>
    <p:sldId id="319" r:id="rId27"/>
    <p:sldId id="303" r:id="rId28"/>
    <p:sldId id="304" r:id="rId29"/>
    <p:sldId id="305" r:id="rId30"/>
    <p:sldId id="306" r:id="rId31"/>
    <p:sldId id="307" r:id="rId32"/>
    <p:sldId id="308" r:id="rId33"/>
    <p:sldId id="301" r:id="rId34"/>
    <p:sldId id="302" r:id="rId35"/>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3" autoAdjust="0"/>
  </p:normalViewPr>
  <p:slideViewPr>
    <p:cSldViewPr>
      <p:cViewPr varScale="1">
        <p:scale>
          <a:sx n="103" d="100"/>
          <a:sy n="103" d="100"/>
        </p:scale>
        <p:origin x="185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427F019E-51E9-4117-8954-D7542A34FA4D}" type="datetimeFigureOut">
              <a:rPr lang="cs-CZ"/>
              <a:pPr>
                <a:defRPr/>
              </a:pPr>
              <a:t>21.10.2019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9AD2A4-A43C-4AAF-A146-9CFBE5D4FA1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Went and Thimann’s original definition included a requirement that the substance moved from one cell to another, but there may be instances in plants in which the hormone acts as an </a:t>
            </a:r>
            <a:r>
              <a:rPr lang="en-GB" altLang="cs-CZ" b="1" smtClean="0"/>
              <a:t>autocrine signal</a:t>
            </a:r>
            <a:r>
              <a:rPr lang="en-GB" altLang="cs-CZ" smtClean="0"/>
              <a:t>, binding to receptors on the same cell as produced it.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DFE30D-6B62-44D0-8F10-04F747EBC0F3}" type="slidenum">
              <a:rPr lang="en-GB" altLang="cs-CZ" smtClean="0">
                <a:solidFill>
                  <a:srgbClr val="000000"/>
                </a:solidFill>
                <a:latin typeface="Arial" panose="020B0604020202020204" pitchFamily="34" charset="0"/>
              </a:rPr>
              <a:pPr>
                <a:spcBef>
                  <a:spcPct val="0"/>
                </a:spcBef>
              </a:pPr>
              <a:t>3</a:t>
            </a:fld>
            <a:endParaRPr lang="en-GB" altLang="cs-CZ" smtClean="0">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8F1352-54D5-417D-962E-2F655098BC09}" type="slidenum">
              <a:rPr lang="cs-CZ" altLang="cs-CZ" smtClean="0">
                <a:solidFill>
                  <a:srgbClr val="000000"/>
                </a:solidFill>
                <a:latin typeface="Arial" panose="020B0604020202020204" pitchFamily="34" charset="0"/>
              </a:rPr>
              <a:pPr>
                <a:spcBef>
                  <a:spcPct val="0"/>
                </a:spcBef>
              </a:pPr>
              <a:t>20</a:t>
            </a:fld>
            <a:endParaRPr lang="cs-CZ" altLang="cs-CZ" smtClean="0">
              <a:solidFill>
                <a:srgbClr val="000000"/>
              </a:solidFill>
              <a:latin typeface="Arial" panose="020B0604020202020204" pitchFamily="34" charset="0"/>
            </a:endParaRPr>
          </a:p>
        </p:txBody>
      </p:sp>
      <p:sp>
        <p:nvSpPr>
          <p:cNvPr id="378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smtClean="0"/>
              <a:t>Cytokinin is perceived by the AHK plasma membrane receptors. Cytokinin signal is further amplified by phosphorelay events starting from AHKs, which lead to the activation and subsequent nuclear translocation of AHP proteins. AHP proteins transfer the phosphoryl group to type A or type B ARR proteins. The former act as repressors of cytokinin signaling, whereas the latter act as positive transcriptional regulators of cytokinin-induced genes, including those encoding type A ARRs. CRF proteins are also activated by cytokinin, and after translocation to the nucleus they act as activators of cytokinin-regulated genes.</a:t>
            </a:r>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39939" name="Text Box 2"/>
          <p:cNvSpPr txBox="1">
            <a:spLocks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i="1" smtClean="0">
                <a:latin typeface="Arial" panose="020B0604020202020204" pitchFamily="34" charset="0"/>
                <a:ea typeface="msgothic"/>
                <a:cs typeface="msgothic"/>
              </a:rPr>
              <a:t>TCSn</a:t>
            </a:r>
            <a:r>
              <a:rPr lang="en-GB" altLang="en-US" smtClean="0">
                <a:latin typeface="Arial" panose="020B0604020202020204" pitchFamily="34" charset="0"/>
                <a:ea typeface="msgothic"/>
                <a:cs typeface="msgothic"/>
              </a:rPr>
              <a:t>::</a:t>
            </a:r>
            <a:r>
              <a:rPr lang="en-GB" altLang="en-US" i="1" smtClean="0">
                <a:latin typeface="Arial" panose="020B0604020202020204" pitchFamily="34" charset="0"/>
                <a:ea typeface="msgothic"/>
                <a:cs typeface="msgothic"/>
              </a:rPr>
              <a:t>GFP</a:t>
            </a:r>
            <a:r>
              <a:rPr lang="en-GB" altLang="en-US" smtClean="0">
                <a:latin typeface="Arial" panose="020B0604020202020204" pitchFamily="34" charset="0"/>
                <a:ea typeface="msgothic"/>
                <a:cs typeface="msgothic"/>
              </a:rPr>
              <a:t> expression in different developmental contexts. A, Primary root meristem of 5-d-old seedling. B, Top view of shoot apical meristem. C, Side view of shoot apical meristem. D, Pavement cells and guard cells. E, Primary seedling root with root hairs. F, Lateral root primordium, early stage. Asterisks delineate lateral root primordium founder cells of pericycle that down-regulate MSP output. G, Emerging lateral root primordium. H, Ovule primordium after first mitotic division of megaspore mother cell stages, according to Schneitz et al. (1995). I to K, Embryo sac, stages according to Christensen et al. (1997). Arrows denote faint GFP signal in nuclei of embryo sac. L to P, Embryos. L, Globular stage. M, Transition stage, arrow denotes down-regulation of GFP in basal cell lineage. N, Heart stage, arrow denotes transient signal in the prospective shoot meristem. O, Late heart stage. P, Late heart stage, overnight incubation with 10 µm transzeatin. The signal from the membrane stain FM4-64 is shown in magenta. tz, Transzeatin; ep, epidermis; c, cortex; en, endodermis; p, pericycle cells; cc, central cylinder. Bars = 20 µm.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5F514E-AABD-49F6-82F6-701C3141DA2C}" type="slidenum">
              <a:rPr lang="cs-CZ" altLang="cs-CZ" smtClean="0">
                <a:solidFill>
                  <a:srgbClr val="000000"/>
                </a:solidFill>
                <a:latin typeface="Arial" panose="020B0604020202020204" pitchFamily="34" charset="0"/>
              </a:rPr>
              <a:pPr>
                <a:spcBef>
                  <a:spcPct val="0"/>
                </a:spcBef>
              </a:pPr>
              <a:t>22</a:t>
            </a:fld>
            <a:endParaRPr lang="cs-CZ" altLang="cs-CZ" smtClean="0">
              <a:solidFill>
                <a:srgbClr val="000000"/>
              </a:solidFill>
              <a:latin typeface="Arial" panose="020B0604020202020204" pitchFamily="34" charset="0"/>
            </a:endParaRPr>
          </a:p>
        </p:txBody>
      </p:sp>
      <p:sp>
        <p:nvSpPr>
          <p:cNvPr id="419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cs-CZ" altLang="cs-CZ" sz="8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E4238-776D-441C-8C9C-2BE4329E371D}" type="slidenum">
              <a:rPr lang="cs-CZ" altLang="cs-CZ" smtClean="0">
                <a:solidFill>
                  <a:srgbClr val="000000"/>
                </a:solidFill>
                <a:latin typeface="Arial" panose="020B0604020202020204" pitchFamily="34" charset="0"/>
              </a:rPr>
              <a:pPr>
                <a:spcBef>
                  <a:spcPct val="0"/>
                </a:spcBef>
              </a:pPr>
              <a:t>23</a:t>
            </a:fld>
            <a:endParaRPr lang="cs-CZ" altLang="cs-CZ" smtClean="0">
              <a:solidFill>
                <a:srgbClr val="000000"/>
              </a:solidFill>
              <a:latin typeface="Arial" panose="020B0604020202020204" pitchFamily="34" charset="0"/>
            </a:endParaRPr>
          </a:p>
        </p:txBody>
      </p:sp>
      <p:sp>
        <p:nvSpPr>
          <p:cNvPr id="440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cs-CZ" altLang="cs-CZ" sz="8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D5E5FB-6D60-4B01-A8DB-F3487058926F}" type="slidenum">
              <a:rPr lang="cs-CZ" altLang="cs-CZ" smtClean="0">
                <a:solidFill>
                  <a:srgbClr val="000000"/>
                </a:solidFill>
                <a:latin typeface="Arial" panose="020B0604020202020204" pitchFamily="34" charset="0"/>
              </a:rPr>
              <a:pPr>
                <a:spcBef>
                  <a:spcPct val="0"/>
                </a:spcBef>
              </a:pPr>
              <a:t>24</a:t>
            </a:fld>
            <a:endParaRPr lang="cs-CZ" altLang="cs-CZ" smtClean="0">
              <a:solidFill>
                <a:srgbClr val="000000"/>
              </a:solidFill>
              <a:latin typeface="Arial" panose="020B0604020202020204" pitchFamily="34" charset="0"/>
            </a:endParaRPr>
          </a:p>
        </p:txBody>
      </p:sp>
      <p:sp>
        <p:nvSpPr>
          <p:cNvPr id="460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DDB038-244C-41CF-BD9C-CBDA405A1A7D}" type="slidenum">
              <a:rPr lang="cs-CZ" altLang="cs-CZ" smtClean="0">
                <a:solidFill>
                  <a:srgbClr val="000000"/>
                </a:solidFill>
                <a:latin typeface="Arial" panose="020B0604020202020204" pitchFamily="34" charset="0"/>
              </a:rPr>
              <a:pPr>
                <a:spcBef>
                  <a:spcPct val="0"/>
                </a:spcBef>
              </a:pPr>
              <a:t>25</a:t>
            </a:fld>
            <a:endParaRPr lang="cs-CZ" altLang="cs-CZ" smtClean="0">
              <a:solidFill>
                <a:srgbClr val="000000"/>
              </a:solidFill>
              <a:latin typeface="Arial" panose="020B0604020202020204" pitchFamily="34" charset="0"/>
            </a:endParaRPr>
          </a:p>
        </p:txBody>
      </p:sp>
      <p:sp>
        <p:nvSpPr>
          <p:cNvPr id="481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8FD387-22E9-442C-85DB-C77F930D224F}" type="slidenum">
              <a:rPr lang="cs-CZ" altLang="cs-CZ">
                <a:solidFill>
                  <a:srgbClr val="000000"/>
                </a:solidFill>
                <a:latin typeface="Times New Roman" panose="02020603050405020304" pitchFamily="18" charset="0"/>
              </a:rPr>
              <a:pPr algn="r" eaLnBrk="1" hangingPunct="1">
                <a:spcBef>
                  <a:spcPct val="0"/>
                </a:spcBef>
              </a:pPr>
              <a:t>26</a:t>
            </a:fld>
            <a:endParaRPr lang="cs-CZ" altLang="cs-CZ">
              <a:solidFill>
                <a:srgbClr val="000000"/>
              </a:solidFill>
              <a:latin typeface="Times New Roman" panose="02020603050405020304" pitchFamily="18" charset="0"/>
            </a:endParaRPr>
          </a:p>
        </p:txBody>
      </p:sp>
      <p:sp>
        <p:nvSpPr>
          <p:cNvPr id="501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E3D0D4-EE4F-41E3-814D-A3F2A2D0933A}" type="slidenum">
              <a:rPr lang="cs-CZ" altLang="cs-CZ">
                <a:solidFill>
                  <a:srgbClr val="000000"/>
                </a:solidFill>
                <a:latin typeface="Times New Roman" panose="02020603050405020304" pitchFamily="18" charset="0"/>
              </a:rPr>
              <a:pPr algn="r" eaLnBrk="1" hangingPunct="1">
                <a:spcBef>
                  <a:spcPct val="0"/>
                </a:spcBef>
              </a:pPr>
              <a:t>27</a:t>
            </a:fld>
            <a:endParaRPr lang="cs-CZ" altLang="cs-CZ">
              <a:solidFill>
                <a:srgbClr val="000000"/>
              </a:solidFill>
              <a:latin typeface="Times New Roman" panose="02020603050405020304" pitchFamily="18" charset="0"/>
            </a:endParaRPr>
          </a:p>
        </p:txBody>
      </p:sp>
      <p:sp>
        <p:nvSpPr>
          <p:cNvPr id="522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A0826A-ABF3-4D73-A36F-9CEC5F5B59CC}" type="slidenum">
              <a:rPr lang="cs-CZ" altLang="cs-CZ">
                <a:solidFill>
                  <a:srgbClr val="000000"/>
                </a:solidFill>
                <a:latin typeface="Times New Roman" panose="02020603050405020304" pitchFamily="18" charset="0"/>
              </a:rPr>
              <a:pPr algn="r" eaLnBrk="1" hangingPunct="1">
                <a:spcBef>
                  <a:spcPct val="0"/>
                </a:spcBef>
              </a:pPr>
              <a:t>28</a:t>
            </a:fld>
            <a:endParaRPr lang="cs-CZ" altLang="cs-CZ">
              <a:solidFill>
                <a:srgbClr val="000000"/>
              </a:solidFill>
              <a:latin typeface="Times New Roman" panose="02020603050405020304" pitchFamily="18" charset="0"/>
            </a:endParaRPr>
          </a:p>
        </p:txBody>
      </p:sp>
      <p:sp>
        <p:nvSpPr>
          <p:cNvPr id="542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5171691-E20F-4FAD-90E3-122B0211532A}" type="slidenum">
              <a:rPr lang="cs-CZ" altLang="cs-CZ">
                <a:solidFill>
                  <a:srgbClr val="000000"/>
                </a:solidFill>
                <a:latin typeface="Times New Roman" panose="02020603050405020304" pitchFamily="18" charset="0"/>
              </a:rPr>
              <a:pPr algn="r" eaLnBrk="1" hangingPunct="1">
                <a:spcBef>
                  <a:spcPct val="0"/>
                </a:spcBef>
              </a:pPr>
              <a:t>29</a:t>
            </a:fld>
            <a:endParaRPr lang="cs-CZ" altLang="cs-CZ">
              <a:solidFill>
                <a:srgbClr val="000000"/>
              </a:solidFill>
              <a:latin typeface="Times New Roman" panose="02020603050405020304" pitchFamily="18" charset="0"/>
            </a:endParaRPr>
          </a:p>
        </p:txBody>
      </p:sp>
      <p:sp>
        <p:nvSpPr>
          <p:cNvPr id="563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The hormones in blue are often referred to as the “classical” plant hormones. Those in green are more recent additions to the family of plant hormones.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FBB889-C3FC-4151-9A6A-73C61CA1DD67}" type="slidenum">
              <a:rPr lang="en-GB" altLang="cs-CZ" smtClean="0">
                <a:latin typeface="Arial" panose="020B0604020202020204" pitchFamily="34" charset="0"/>
              </a:rPr>
              <a:pPr>
                <a:spcBef>
                  <a:spcPct val="0"/>
                </a:spcBef>
              </a:pPr>
              <a:t>4</a:t>
            </a:fld>
            <a:endParaRPr lang="en-GB" altLang="cs-CZ"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Jasmonic acid is activated upon conjugation to isoleucine (JA-Ile). Usually though when hormones are conjugated they are inactivated.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666503-9523-47F7-8AE0-DDE6B42E36C5}" type="slidenum">
              <a:rPr lang="en-GB" altLang="cs-CZ" smtClean="0">
                <a:latin typeface="Arial" panose="020B0604020202020204" pitchFamily="34" charset="0"/>
              </a:rPr>
              <a:pPr>
                <a:spcBef>
                  <a:spcPct val="0"/>
                </a:spcBef>
              </a:pPr>
              <a:t>7</a:t>
            </a:fld>
            <a:endParaRPr lang="en-GB" altLang="cs-CZ"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9A958-69CB-47E9-A031-81AD1F4999A9}" type="slidenum">
              <a:rPr lang="en-GB" altLang="cs-CZ" smtClean="0">
                <a:latin typeface="Arial" panose="020B0604020202020204" pitchFamily="34" charset="0"/>
              </a:rPr>
              <a:pPr>
                <a:spcBef>
                  <a:spcPct val="0"/>
                </a:spcBef>
              </a:pPr>
              <a:t>8</a:t>
            </a:fld>
            <a:endParaRPr lang="en-GB" altLang="cs-CZ"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5CCCE-9306-423A-94AF-C8687190304F}" type="slidenum">
              <a:rPr lang="en-GB" altLang="cs-CZ" smtClean="0">
                <a:latin typeface="Arial" panose="020B0604020202020204" pitchFamily="34" charset="0"/>
              </a:rPr>
              <a:pPr>
                <a:spcBef>
                  <a:spcPct val="0"/>
                </a:spcBef>
              </a:pPr>
              <a:t>9</a:t>
            </a:fld>
            <a:endParaRPr lang="en-GB" altLang="cs-CZ"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7E696A-3DFB-4285-8630-4C02B5A7D50D}" type="slidenum">
              <a:rPr lang="en-GB" altLang="cs-CZ" smtClean="0">
                <a:latin typeface="Arial" panose="020B0604020202020204" pitchFamily="34" charset="0"/>
              </a:rPr>
              <a:pPr>
                <a:spcBef>
                  <a:spcPct val="0"/>
                </a:spcBef>
              </a:pPr>
              <a:t>10</a:t>
            </a:fld>
            <a:endParaRPr lang="en-GB" altLang="cs-CZ"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CBFF9E-2CE2-4CA8-A29E-7E9877121F92}" type="slidenum">
              <a:rPr lang="en-GB" altLang="cs-CZ" smtClean="0">
                <a:latin typeface="Arial" panose="020B0604020202020204" pitchFamily="34" charset="0"/>
              </a:rPr>
              <a:pPr>
                <a:spcBef>
                  <a:spcPct val="0"/>
                </a:spcBef>
              </a:pPr>
              <a:t>11</a:t>
            </a:fld>
            <a:endParaRPr lang="en-GB" altLang="cs-CZ"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smtClean="0"/>
              <a:t>SCF</a:t>
            </a:r>
            <a:r>
              <a:rPr lang="cs-CZ" altLang="cs-CZ" baseline="30000" smtClean="0"/>
              <a:t>TIR1</a:t>
            </a:r>
            <a:r>
              <a:rPr lang="cs-CZ" altLang="cs-CZ" smtClean="0"/>
              <a:t> and related SCF complexes bind auxin and target Aux/IAA proteins for degradation. (</a:t>
            </a:r>
            <a:r>
              <a:rPr lang="cs-CZ" altLang="cs-CZ" b="1" smtClean="0"/>
              <a:t>a</a:t>
            </a:r>
            <a:r>
              <a:rPr lang="cs-CZ" altLang="cs-CZ" smtClean="0"/>
              <a:t>) At low cellular levels of auxin, transcription of auxin response genes is repressed by the Aux/IAAs. (</a:t>
            </a:r>
            <a:r>
              <a:rPr lang="cs-CZ" altLang="cs-CZ" b="1" smtClean="0"/>
              <a:t>b</a:t>
            </a:r>
            <a:r>
              <a:rPr lang="cs-CZ" altLang="cs-CZ" smtClean="0"/>
              <a:t>) When auxin cellular levels increase, auxin binds to TIR1, enhances its affinity for the Aux/IAAs, and promotes their ubiquitination and subsequent degradation, thus permitting the ARF proteins to promote transcription.</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CB650B-FAD0-4855-B04E-031C62EF125B}" type="slidenum">
              <a:rPr lang="cs-CZ" altLang="cs-CZ" smtClean="0">
                <a:latin typeface="Arial" panose="020B0604020202020204" pitchFamily="34" charset="0"/>
              </a:rPr>
              <a:pPr>
                <a:spcBef>
                  <a:spcPct val="0"/>
                </a:spcBef>
              </a:pPr>
              <a:t>13</a:t>
            </a:fld>
            <a:endParaRPr lang="cs-CZ" altLang="cs-CZ"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2771" name="Text Box 2"/>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mtClean="0">
                <a:latin typeface="Arial" panose="020B0604020202020204" pitchFamily="34" charset="0"/>
                <a:ea typeface="msgothic"/>
                <a:cs typeface="msgothic"/>
              </a:rPr>
              <a:t>An Auxin-Induced DR5-GUS Expression Gradient Occurs in Gravity-Stimulated </a:t>
            </a:r>
            <a:r>
              <a:rPr lang="en-GB" altLang="cs-CZ" i="1" smtClean="0">
                <a:latin typeface="Arial" panose="020B0604020202020204" pitchFamily="34" charset="0"/>
                <a:ea typeface="msgothic"/>
                <a:cs typeface="msgothic"/>
              </a:rPr>
              <a:t>tt4</a:t>
            </a:r>
            <a:r>
              <a:rPr lang="en-GB" altLang="cs-CZ" smtClean="0">
                <a:latin typeface="Arial" panose="020B0604020202020204" pitchFamily="34" charset="0"/>
                <a:ea typeface="msgothic"/>
                <a:cs typeface="msgothic"/>
              </a:rPr>
              <a:t>(2YY6) and Col Roots.Col (</a:t>
            </a:r>
            <a:r>
              <a:rPr lang="en-GB" altLang="cs-CZ" sz="1400" b="1" smtClean="0">
                <a:latin typeface="Arial" panose="020B0604020202020204" pitchFamily="34" charset="0"/>
                <a:ea typeface="msgothic"/>
                <a:cs typeface="msgothic"/>
              </a:rPr>
              <a:t>[A]</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[D]</a:t>
            </a:r>
            <a:r>
              <a:rPr lang="en-GB" altLang="cs-CZ" smtClean="0">
                <a:latin typeface="Arial" panose="020B0604020202020204" pitchFamily="34" charset="0"/>
                <a:ea typeface="msgothic"/>
                <a:cs typeface="msgothic"/>
              </a:rPr>
              <a:t>) and </a:t>
            </a:r>
            <a:r>
              <a:rPr lang="en-GB" altLang="cs-CZ" i="1" smtClean="0">
                <a:latin typeface="Arial" panose="020B0604020202020204" pitchFamily="34" charset="0"/>
                <a:ea typeface="msgothic"/>
                <a:cs typeface="msgothic"/>
              </a:rPr>
              <a:t>tt4</a:t>
            </a:r>
            <a:r>
              <a:rPr lang="en-GB" altLang="cs-CZ" smtClean="0">
                <a:latin typeface="Arial" panose="020B0604020202020204" pitchFamily="34" charset="0"/>
                <a:ea typeface="msgothic"/>
                <a:cs typeface="msgothic"/>
              </a:rPr>
              <a:t>(2YY6) seedlings (</a:t>
            </a:r>
            <a:r>
              <a:rPr lang="en-GB" altLang="cs-CZ" sz="1400" b="1" smtClean="0">
                <a:latin typeface="Arial" panose="020B0604020202020204" pitchFamily="34" charset="0"/>
                <a:ea typeface="msgothic"/>
                <a:cs typeface="msgothic"/>
              </a:rPr>
              <a:t>[E]</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[H]</a:t>
            </a:r>
            <a:r>
              <a:rPr lang="en-GB" altLang="cs-CZ" smtClean="0">
                <a:latin typeface="Arial" panose="020B0604020202020204" pitchFamily="34" charset="0"/>
                <a:ea typeface="msgothic"/>
                <a:cs typeface="msgothic"/>
              </a:rPr>
              <a:t>) were grown vertically in the dark as controls (</a:t>
            </a:r>
            <a:r>
              <a:rPr lang="en-GB" altLang="cs-CZ" sz="1400" b="1" smtClean="0">
                <a:latin typeface="Arial" panose="020B0604020202020204" pitchFamily="34" charset="0"/>
                <a:ea typeface="msgothic"/>
                <a:cs typeface="msgothic"/>
              </a:rPr>
              <a:t>[A]</a:t>
            </a:r>
            <a:r>
              <a:rPr lang="en-GB" altLang="cs-CZ" smtClean="0">
                <a:latin typeface="Arial" panose="020B0604020202020204" pitchFamily="34" charset="0"/>
                <a:ea typeface="msgothic"/>
                <a:cs typeface="msgothic"/>
              </a:rPr>
              <a:t> and </a:t>
            </a:r>
            <a:r>
              <a:rPr lang="en-GB" altLang="cs-CZ" sz="1400" b="1" smtClean="0">
                <a:latin typeface="Arial" panose="020B0604020202020204" pitchFamily="34" charset="0"/>
                <a:ea typeface="msgothic"/>
                <a:cs typeface="msgothic"/>
              </a:rPr>
              <a:t>[E]</a:t>
            </a:r>
            <a:r>
              <a:rPr lang="en-GB" altLang="cs-CZ" smtClean="0">
                <a:latin typeface="Arial" panose="020B0604020202020204" pitchFamily="34" charset="0"/>
                <a:ea typeface="msgothic"/>
                <a:cs typeface="msgothic"/>
              </a:rPr>
              <a:t>) or gravity stimulated for 4 h in the dark (</a:t>
            </a:r>
            <a:r>
              <a:rPr lang="en-GB" altLang="cs-CZ" sz="1400" b="1" smtClean="0">
                <a:latin typeface="Arial" panose="020B0604020202020204" pitchFamily="34" charset="0"/>
                <a:ea typeface="msgothic"/>
                <a:cs typeface="msgothic"/>
              </a:rPr>
              <a:t>[B]</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[D]</a:t>
            </a:r>
            <a:r>
              <a:rPr lang="en-GB" altLang="cs-CZ" smtClean="0">
                <a:latin typeface="Arial" panose="020B0604020202020204" pitchFamily="34" charset="0"/>
                <a:ea typeface="msgothic"/>
                <a:cs typeface="msgothic"/>
              </a:rPr>
              <a:t> and </a:t>
            </a:r>
            <a:r>
              <a:rPr lang="en-GB" altLang="cs-CZ" sz="1400" b="1" smtClean="0">
                <a:latin typeface="Arial" panose="020B0604020202020204" pitchFamily="34" charset="0"/>
                <a:ea typeface="msgothic"/>
                <a:cs typeface="msgothic"/>
              </a:rPr>
              <a:t>[F]</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[H]</a:t>
            </a:r>
            <a:r>
              <a:rPr lang="en-GB" altLang="cs-CZ" smtClean="0">
                <a:latin typeface="Arial" panose="020B0604020202020204" pitchFamily="34" charset="0"/>
                <a:ea typeface="msgothic"/>
                <a:cs typeface="msgothic"/>
              </a:rPr>
              <a:t>). Arrows on the DIC images indicate the location of the gradient obtained after GUS staining for 3 h. Bar = 100 μm.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D6A4C30B-8731-4F8B-A995-F524815E9A5D}"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447574E-72D7-49AC-8742-6543DC61371B}" type="slidenum">
              <a:rPr lang="cs-CZ" altLang="cs-CZ"/>
              <a:pPr>
                <a:defRPr/>
              </a:pPr>
              <a:t>‹#›</a:t>
            </a:fld>
            <a:endParaRPr lang="cs-CZ" altLang="cs-CZ"/>
          </a:p>
        </p:txBody>
      </p:sp>
    </p:spTree>
    <p:extLst>
      <p:ext uri="{BB962C8B-B14F-4D97-AF65-F5344CB8AC3E}">
        <p14:creationId xmlns:p14="http://schemas.microsoft.com/office/powerpoint/2010/main" val="328207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262FBDF4-E25A-4FA6-B4DB-0D9C5CE2B9DA}"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D5EA2A8-E060-4082-A818-ADB0D0BC0F6F}" type="slidenum">
              <a:rPr lang="cs-CZ" altLang="cs-CZ"/>
              <a:pPr>
                <a:defRPr/>
              </a:pPr>
              <a:t>‹#›</a:t>
            </a:fld>
            <a:endParaRPr lang="cs-CZ" altLang="cs-CZ"/>
          </a:p>
        </p:txBody>
      </p:sp>
    </p:spTree>
    <p:extLst>
      <p:ext uri="{BB962C8B-B14F-4D97-AF65-F5344CB8AC3E}">
        <p14:creationId xmlns:p14="http://schemas.microsoft.com/office/powerpoint/2010/main" val="113900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92C6DE6E-4D66-47E3-B756-A9F134C2FAB4}"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4016B06-7E14-4BF0-B227-C940CE8311AC}" type="slidenum">
              <a:rPr lang="cs-CZ" altLang="cs-CZ"/>
              <a:pPr>
                <a:defRPr/>
              </a:pPr>
              <a:t>‹#›</a:t>
            </a:fld>
            <a:endParaRPr lang="cs-CZ" altLang="cs-CZ"/>
          </a:p>
        </p:txBody>
      </p:sp>
    </p:spTree>
    <p:extLst>
      <p:ext uri="{BB962C8B-B14F-4D97-AF65-F5344CB8AC3E}">
        <p14:creationId xmlns:p14="http://schemas.microsoft.com/office/powerpoint/2010/main" val="251601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266799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95768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8372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3196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7199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15439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985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3C4D8F3E-A2EB-4E48-87B2-73829E282B17}"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8855188-3B42-4A79-A6E6-B1501D46CE18}" type="slidenum">
              <a:rPr lang="cs-CZ" altLang="cs-CZ"/>
              <a:pPr>
                <a:defRPr/>
              </a:pPr>
              <a:t>‹#›</a:t>
            </a:fld>
            <a:endParaRPr lang="cs-CZ" altLang="cs-CZ"/>
          </a:p>
        </p:txBody>
      </p:sp>
    </p:spTree>
    <p:extLst>
      <p:ext uri="{BB962C8B-B14F-4D97-AF65-F5344CB8AC3E}">
        <p14:creationId xmlns:p14="http://schemas.microsoft.com/office/powerpoint/2010/main" val="744817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8398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4344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6099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65343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A20A917-5E07-4EE2-A5A4-B47612924CB7}" type="slidenum">
              <a:rPr lang="cs-CZ" altLang="cs-CZ"/>
              <a:pPr>
                <a:defRPr/>
              </a:pPr>
              <a:t>‹#›</a:t>
            </a:fld>
            <a:endParaRPr lang="cs-CZ" altLang="cs-CZ"/>
          </a:p>
        </p:txBody>
      </p:sp>
    </p:spTree>
    <p:extLst>
      <p:ext uri="{BB962C8B-B14F-4D97-AF65-F5344CB8AC3E}">
        <p14:creationId xmlns:p14="http://schemas.microsoft.com/office/powerpoint/2010/main" val="31871193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B380ACF-3BE4-41A6-9C8C-4A740A2E0344}" type="slidenum">
              <a:rPr lang="cs-CZ" altLang="cs-CZ"/>
              <a:pPr>
                <a:defRPr/>
              </a:pPr>
              <a:t>‹#›</a:t>
            </a:fld>
            <a:endParaRPr lang="cs-CZ" altLang="cs-CZ"/>
          </a:p>
        </p:txBody>
      </p:sp>
    </p:spTree>
    <p:extLst>
      <p:ext uri="{BB962C8B-B14F-4D97-AF65-F5344CB8AC3E}">
        <p14:creationId xmlns:p14="http://schemas.microsoft.com/office/powerpoint/2010/main" val="797392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8FAC3E5-82FC-465D-95F9-154867C1C53F}" type="slidenum">
              <a:rPr lang="cs-CZ" altLang="cs-CZ"/>
              <a:pPr>
                <a:defRPr/>
              </a:pPr>
              <a:t>‹#›</a:t>
            </a:fld>
            <a:endParaRPr lang="cs-CZ" altLang="cs-CZ"/>
          </a:p>
        </p:txBody>
      </p:sp>
    </p:spTree>
    <p:extLst>
      <p:ext uri="{BB962C8B-B14F-4D97-AF65-F5344CB8AC3E}">
        <p14:creationId xmlns:p14="http://schemas.microsoft.com/office/powerpoint/2010/main" val="375585241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CCCE4CB-229D-4CAF-ADF9-55ABFECAF875}" type="slidenum">
              <a:rPr lang="cs-CZ" altLang="cs-CZ"/>
              <a:pPr>
                <a:defRPr/>
              </a:pPr>
              <a:t>‹#›</a:t>
            </a:fld>
            <a:endParaRPr lang="cs-CZ" altLang="cs-CZ"/>
          </a:p>
        </p:txBody>
      </p:sp>
    </p:spTree>
    <p:extLst>
      <p:ext uri="{BB962C8B-B14F-4D97-AF65-F5344CB8AC3E}">
        <p14:creationId xmlns:p14="http://schemas.microsoft.com/office/powerpoint/2010/main" val="420029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0391D9C5-B3B5-4A84-B1F0-0AC936EC7C98}" type="slidenum">
              <a:rPr lang="cs-CZ" altLang="cs-CZ"/>
              <a:pPr>
                <a:defRPr/>
              </a:pPr>
              <a:t>‹#›</a:t>
            </a:fld>
            <a:endParaRPr lang="cs-CZ" altLang="cs-CZ"/>
          </a:p>
        </p:txBody>
      </p:sp>
    </p:spTree>
    <p:extLst>
      <p:ext uri="{BB962C8B-B14F-4D97-AF65-F5344CB8AC3E}">
        <p14:creationId xmlns:p14="http://schemas.microsoft.com/office/powerpoint/2010/main" val="26432585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60865C1-71B9-429F-9DB5-F43C1DBB3FBC}" type="slidenum">
              <a:rPr lang="cs-CZ" altLang="cs-CZ"/>
              <a:pPr>
                <a:defRPr/>
              </a:pPr>
              <a:t>‹#›</a:t>
            </a:fld>
            <a:endParaRPr lang="cs-CZ" altLang="cs-CZ"/>
          </a:p>
        </p:txBody>
      </p:sp>
    </p:spTree>
    <p:extLst>
      <p:ext uri="{BB962C8B-B14F-4D97-AF65-F5344CB8AC3E}">
        <p14:creationId xmlns:p14="http://schemas.microsoft.com/office/powerpoint/2010/main" val="8810349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4E351E25-77B6-41D0-98E4-1EAB0E94414C}"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2522569-7E9D-48F4-BCD5-269576F8DD33}" type="slidenum">
              <a:rPr lang="cs-CZ" altLang="cs-CZ"/>
              <a:pPr>
                <a:defRPr/>
              </a:pPr>
              <a:t>‹#›</a:t>
            </a:fld>
            <a:endParaRPr lang="cs-CZ" altLang="cs-CZ"/>
          </a:p>
        </p:txBody>
      </p:sp>
    </p:spTree>
    <p:extLst>
      <p:ext uri="{BB962C8B-B14F-4D97-AF65-F5344CB8AC3E}">
        <p14:creationId xmlns:p14="http://schemas.microsoft.com/office/powerpoint/2010/main" val="787951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DF505647-8274-4CA1-B80D-A0BC02A15089}" type="slidenum">
              <a:rPr lang="cs-CZ" altLang="cs-CZ"/>
              <a:pPr>
                <a:defRPr/>
              </a:pPr>
              <a:t>‹#›</a:t>
            </a:fld>
            <a:endParaRPr lang="cs-CZ" altLang="cs-CZ"/>
          </a:p>
        </p:txBody>
      </p:sp>
    </p:spTree>
    <p:extLst>
      <p:ext uri="{BB962C8B-B14F-4D97-AF65-F5344CB8AC3E}">
        <p14:creationId xmlns:p14="http://schemas.microsoft.com/office/powerpoint/2010/main" val="11869165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212406E-61AF-4882-8D91-B0811AF37879}" type="slidenum">
              <a:rPr lang="cs-CZ" altLang="cs-CZ"/>
              <a:pPr>
                <a:defRPr/>
              </a:pPr>
              <a:t>‹#›</a:t>
            </a:fld>
            <a:endParaRPr lang="cs-CZ" altLang="cs-CZ"/>
          </a:p>
        </p:txBody>
      </p:sp>
    </p:spTree>
    <p:extLst>
      <p:ext uri="{BB962C8B-B14F-4D97-AF65-F5344CB8AC3E}">
        <p14:creationId xmlns:p14="http://schemas.microsoft.com/office/powerpoint/2010/main" val="13462076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6D94DF8-4A8B-4E02-B2B2-A8992DCDB41B}" type="slidenum">
              <a:rPr lang="cs-CZ" altLang="cs-CZ"/>
              <a:pPr>
                <a:defRPr/>
              </a:pPr>
              <a:t>‹#›</a:t>
            </a:fld>
            <a:endParaRPr lang="cs-CZ" altLang="cs-CZ"/>
          </a:p>
        </p:txBody>
      </p:sp>
    </p:spTree>
    <p:extLst>
      <p:ext uri="{BB962C8B-B14F-4D97-AF65-F5344CB8AC3E}">
        <p14:creationId xmlns:p14="http://schemas.microsoft.com/office/powerpoint/2010/main" val="23877995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AC7E1A4-67B3-4248-8E1F-90428B54CC0B}" type="slidenum">
              <a:rPr lang="cs-CZ" altLang="cs-CZ"/>
              <a:pPr>
                <a:defRPr/>
              </a:pPr>
              <a:t>‹#›</a:t>
            </a:fld>
            <a:endParaRPr lang="cs-CZ" altLang="cs-CZ"/>
          </a:p>
        </p:txBody>
      </p:sp>
    </p:spTree>
    <p:extLst>
      <p:ext uri="{BB962C8B-B14F-4D97-AF65-F5344CB8AC3E}">
        <p14:creationId xmlns:p14="http://schemas.microsoft.com/office/powerpoint/2010/main" val="25394988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2B4533F-C25C-47D5-9538-E9F6A235D69F}" type="slidenum">
              <a:rPr lang="cs-CZ" altLang="cs-CZ"/>
              <a:pPr>
                <a:defRPr/>
              </a:pPr>
              <a:t>‹#›</a:t>
            </a:fld>
            <a:endParaRPr lang="cs-CZ" altLang="cs-CZ"/>
          </a:p>
        </p:txBody>
      </p:sp>
    </p:spTree>
    <p:extLst>
      <p:ext uri="{BB962C8B-B14F-4D97-AF65-F5344CB8AC3E}">
        <p14:creationId xmlns:p14="http://schemas.microsoft.com/office/powerpoint/2010/main" val="19403390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8011A83-5439-4F07-BCB6-EB28037749D6}" type="slidenum">
              <a:rPr lang="cs-CZ" altLang="cs-CZ"/>
              <a:pPr>
                <a:defRPr/>
              </a:pPr>
              <a:t>‹#›</a:t>
            </a:fld>
            <a:endParaRPr lang="cs-CZ" altLang="cs-CZ"/>
          </a:p>
        </p:txBody>
      </p:sp>
    </p:spTree>
    <p:extLst>
      <p:ext uri="{BB962C8B-B14F-4D97-AF65-F5344CB8AC3E}">
        <p14:creationId xmlns:p14="http://schemas.microsoft.com/office/powerpoint/2010/main" val="9163850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D0DFAB-857A-44E9-86BB-32D0D5FD09F1}" type="slidenum">
              <a:rPr lang="cs-CZ" altLang="cs-CZ"/>
              <a:pPr>
                <a:defRPr/>
              </a:pPr>
              <a:t>‹#›</a:t>
            </a:fld>
            <a:endParaRPr lang="cs-CZ" altLang="cs-CZ"/>
          </a:p>
        </p:txBody>
      </p:sp>
    </p:spTree>
    <p:extLst>
      <p:ext uri="{BB962C8B-B14F-4D97-AF65-F5344CB8AC3E}">
        <p14:creationId xmlns:p14="http://schemas.microsoft.com/office/powerpoint/2010/main" val="11357510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95AF7E-4157-4888-9671-849D5D8B7FA4}" type="slidenum">
              <a:rPr lang="cs-CZ" altLang="cs-CZ"/>
              <a:pPr>
                <a:defRPr/>
              </a:pPr>
              <a:t>‹#›</a:t>
            </a:fld>
            <a:endParaRPr lang="cs-CZ" altLang="cs-CZ"/>
          </a:p>
        </p:txBody>
      </p:sp>
    </p:spTree>
    <p:extLst>
      <p:ext uri="{BB962C8B-B14F-4D97-AF65-F5344CB8AC3E}">
        <p14:creationId xmlns:p14="http://schemas.microsoft.com/office/powerpoint/2010/main" val="163731172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34FF195-8B99-4B0D-B1BB-2315AA61D1A8}" type="slidenum">
              <a:rPr lang="cs-CZ" altLang="cs-CZ"/>
              <a:pPr>
                <a:defRPr/>
              </a:pPr>
              <a:t>‹#›</a:t>
            </a:fld>
            <a:endParaRPr lang="cs-CZ" altLang="cs-CZ"/>
          </a:p>
        </p:txBody>
      </p:sp>
    </p:spTree>
    <p:extLst>
      <p:ext uri="{BB962C8B-B14F-4D97-AF65-F5344CB8AC3E}">
        <p14:creationId xmlns:p14="http://schemas.microsoft.com/office/powerpoint/2010/main" val="214297762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8F8B7C6B-62AB-4E68-BCEE-5E00894956AA}" type="slidenum">
              <a:rPr lang="cs-CZ" altLang="cs-CZ"/>
              <a:pPr>
                <a:defRPr/>
              </a:pPr>
              <a:t>‹#›</a:t>
            </a:fld>
            <a:endParaRPr lang="cs-CZ" altLang="cs-CZ"/>
          </a:p>
        </p:txBody>
      </p:sp>
    </p:spTree>
    <p:extLst>
      <p:ext uri="{BB962C8B-B14F-4D97-AF65-F5344CB8AC3E}">
        <p14:creationId xmlns:p14="http://schemas.microsoft.com/office/powerpoint/2010/main" val="33304658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8EB6434B-CFBB-4474-8D36-EB42AF05F792}" type="datetimeFigureOut">
              <a:rPr lang="cs-CZ"/>
              <a:pPr>
                <a:defRPr/>
              </a:pPr>
              <a:t>21.10.2019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6BCA8BE0-0106-480C-BB70-F12D2C268155}" type="slidenum">
              <a:rPr lang="cs-CZ" altLang="cs-CZ"/>
              <a:pPr>
                <a:defRPr/>
              </a:pPr>
              <a:t>‹#›</a:t>
            </a:fld>
            <a:endParaRPr lang="cs-CZ" altLang="cs-CZ"/>
          </a:p>
        </p:txBody>
      </p:sp>
    </p:spTree>
    <p:extLst>
      <p:ext uri="{BB962C8B-B14F-4D97-AF65-F5344CB8AC3E}">
        <p14:creationId xmlns:p14="http://schemas.microsoft.com/office/powerpoint/2010/main" val="3483815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ACA2C52-6350-45D0-AD60-40D56A956AF8}" type="slidenum">
              <a:rPr lang="cs-CZ" altLang="cs-CZ"/>
              <a:pPr>
                <a:defRPr/>
              </a:pPr>
              <a:t>‹#›</a:t>
            </a:fld>
            <a:endParaRPr lang="cs-CZ" altLang="cs-CZ"/>
          </a:p>
        </p:txBody>
      </p:sp>
    </p:spTree>
    <p:extLst>
      <p:ext uri="{BB962C8B-B14F-4D97-AF65-F5344CB8AC3E}">
        <p14:creationId xmlns:p14="http://schemas.microsoft.com/office/powerpoint/2010/main" val="33264128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5F3A686A-C58C-41BA-9938-08C297B08577}" type="slidenum">
              <a:rPr lang="cs-CZ" altLang="cs-CZ"/>
              <a:pPr>
                <a:defRPr/>
              </a:pPr>
              <a:t>‹#›</a:t>
            </a:fld>
            <a:endParaRPr lang="cs-CZ" altLang="cs-CZ"/>
          </a:p>
        </p:txBody>
      </p:sp>
    </p:spTree>
    <p:extLst>
      <p:ext uri="{BB962C8B-B14F-4D97-AF65-F5344CB8AC3E}">
        <p14:creationId xmlns:p14="http://schemas.microsoft.com/office/powerpoint/2010/main" val="363022807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D3851A4-F088-4B6A-ABE3-091A9F221B52}" type="slidenum">
              <a:rPr lang="cs-CZ" altLang="cs-CZ"/>
              <a:pPr>
                <a:defRPr/>
              </a:pPr>
              <a:t>‹#›</a:t>
            </a:fld>
            <a:endParaRPr lang="cs-CZ" altLang="cs-CZ"/>
          </a:p>
        </p:txBody>
      </p:sp>
    </p:spTree>
    <p:extLst>
      <p:ext uri="{BB962C8B-B14F-4D97-AF65-F5344CB8AC3E}">
        <p14:creationId xmlns:p14="http://schemas.microsoft.com/office/powerpoint/2010/main" val="17482644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A2038D2-7EFC-4D8F-B679-B110A1DB1AD6}" type="slidenum">
              <a:rPr lang="cs-CZ" altLang="cs-CZ"/>
              <a:pPr>
                <a:defRPr/>
              </a:pPr>
              <a:t>‹#›</a:t>
            </a:fld>
            <a:endParaRPr lang="cs-CZ" altLang="cs-CZ"/>
          </a:p>
        </p:txBody>
      </p:sp>
    </p:spTree>
    <p:extLst>
      <p:ext uri="{BB962C8B-B14F-4D97-AF65-F5344CB8AC3E}">
        <p14:creationId xmlns:p14="http://schemas.microsoft.com/office/powerpoint/2010/main" val="350378549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0DA3565-8422-4EB1-A8AD-1D8D093626C6}" type="slidenum">
              <a:rPr lang="cs-CZ" altLang="cs-CZ"/>
              <a:pPr>
                <a:defRPr/>
              </a:pPr>
              <a:t>‹#›</a:t>
            </a:fld>
            <a:endParaRPr lang="cs-CZ" altLang="cs-CZ"/>
          </a:p>
        </p:txBody>
      </p:sp>
    </p:spTree>
    <p:extLst>
      <p:ext uri="{BB962C8B-B14F-4D97-AF65-F5344CB8AC3E}">
        <p14:creationId xmlns:p14="http://schemas.microsoft.com/office/powerpoint/2010/main" val="1903831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15932A1-38A4-4E1F-B1C2-48B8B907459C}" type="slidenum">
              <a:rPr lang="cs-CZ" altLang="cs-CZ"/>
              <a:pPr>
                <a:defRPr/>
              </a:pPr>
              <a:t>‹#›</a:t>
            </a:fld>
            <a:endParaRPr lang="cs-CZ" altLang="cs-CZ"/>
          </a:p>
        </p:txBody>
      </p:sp>
    </p:spTree>
    <p:extLst>
      <p:ext uri="{BB962C8B-B14F-4D97-AF65-F5344CB8AC3E}">
        <p14:creationId xmlns:p14="http://schemas.microsoft.com/office/powerpoint/2010/main" val="5878776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0AF22F5E-5B67-4523-9619-D0645AF66046}"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FE70159-C22F-46E3-AEDC-710E19A1F8C8}" type="slidenum">
              <a:rPr lang="cs-CZ" altLang="cs-CZ"/>
              <a:pPr>
                <a:defRPr/>
              </a:pPr>
              <a:t>‹#›</a:t>
            </a:fld>
            <a:endParaRPr lang="cs-CZ" altLang="cs-CZ"/>
          </a:p>
        </p:txBody>
      </p:sp>
    </p:spTree>
    <p:extLst>
      <p:ext uri="{BB962C8B-B14F-4D97-AF65-F5344CB8AC3E}">
        <p14:creationId xmlns:p14="http://schemas.microsoft.com/office/powerpoint/2010/main" val="1562539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CB0EF04-F13A-4FCB-933D-EDCC3357E396}"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88A2CC7-4F85-453B-8BC2-6BAB89817F5F}" type="slidenum">
              <a:rPr lang="cs-CZ" altLang="cs-CZ"/>
              <a:pPr>
                <a:defRPr/>
              </a:pPr>
              <a:t>‹#›</a:t>
            </a:fld>
            <a:endParaRPr lang="cs-CZ" altLang="cs-CZ"/>
          </a:p>
        </p:txBody>
      </p:sp>
    </p:spTree>
    <p:extLst>
      <p:ext uri="{BB962C8B-B14F-4D97-AF65-F5344CB8AC3E}">
        <p14:creationId xmlns:p14="http://schemas.microsoft.com/office/powerpoint/2010/main" val="3117972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BBF551C1-AFDB-469A-A9F6-28392789B77B}"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6024063-9C9A-432D-842B-F14902DC4FD3}" type="slidenum">
              <a:rPr lang="cs-CZ" altLang="cs-CZ"/>
              <a:pPr>
                <a:defRPr/>
              </a:pPr>
              <a:t>‹#›</a:t>
            </a:fld>
            <a:endParaRPr lang="cs-CZ" altLang="cs-CZ"/>
          </a:p>
        </p:txBody>
      </p:sp>
    </p:spTree>
    <p:extLst>
      <p:ext uri="{BB962C8B-B14F-4D97-AF65-F5344CB8AC3E}">
        <p14:creationId xmlns:p14="http://schemas.microsoft.com/office/powerpoint/2010/main" val="245649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49E7338A-89F9-49E2-B4D4-BA7C51D445FB}" type="datetimeFigureOut">
              <a:rPr lang="cs-CZ"/>
              <a:pPr>
                <a:defRPr/>
              </a:pPr>
              <a:t>21.10.2019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4C40AEA-F05D-42FE-9506-B813B76726BF}" type="slidenum">
              <a:rPr lang="cs-CZ" altLang="cs-CZ"/>
              <a:pPr>
                <a:defRPr/>
              </a:pPr>
              <a:t>‹#›</a:t>
            </a:fld>
            <a:endParaRPr lang="cs-CZ" altLang="cs-CZ"/>
          </a:p>
        </p:txBody>
      </p:sp>
    </p:spTree>
    <p:extLst>
      <p:ext uri="{BB962C8B-B14F-4D97-AF65-F5344CB8AC3E}">
        <p14:creationId xmlns:p14="http://schemas.microsoft.com/office/powerpoint/2010/main" val="180588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23E9C363-64C8-4208-8CB1-D3F7BAB7C46E}" type="datetimeFigureOut">
              <a:rPr lang="cs-CZ"/>
              <a:pPr>
                <a:defRPr/>
              </a:pPr>
              <a:t>21.10.2019</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AD04FC9A-26A9-4514-9662-C0CFF097F275}" type="slidenum">
              <a:rPr lang="cs-CZ" altLang="cs-CZ"/>
              <a:pPr>
                <a:defRPr/>
              </a:pPr>
              <a:t>‹#›</a:t>
            </a:fld>
            <a:endParaRPr lang="cs-CZ" altLang="cs-CZ"/>
          </a:p>
        </p:txBody>
      </p:sp>
    </p:spTree>
    <p:extLst>
      <p:ext uri="{BB962C8B-B14F-4D97-AF65-F5344CB8AC3E}">
        <p14:creationId xmlns:p14="http://schemas.microsoft.com/office/powerpoint/2010/main" val="2915760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0EFD898A-01CE-4827-A53A-212038D1F23B}" type="datetimeFigureOut">
              <a:rPr lang="cs-CZ"/>
              <a:pPr>
                <a:defRPr/>
              </a:pPr>
              <a:t>21.10.2019</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57D6BBCB-B0E0-4435-9974-4FBD6B3B39C7}" type="slidenum">
              <a:rPr lang="cs-CZ" altLang="cs-CZ"/>
              <a:pPr>
                <a:defRPr/>
              </a:pPr>
              <a:t>‹#›</a:t>
            </a:fld>
            <a:endParaRPr lang="cs-CZ" altLang="cs-CZ"/>
          </a:p>
        </p:txBody>
      </p:sp>
    </p:spTree>
    <p:extLst>
      <p:ext uri="{BB962C8B-B14F-4D97-AF65-F5344CB8AC3E}">
        <p14:creationId xmlns:p14="http://schemas.microsoft.com/office/powerpoint/2010/main" val="2038177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37BB313A-6FFE-4DEC-BC40-AEB73B96A664}" type="datetimeFigureOut">
              <a:rPr lang="cs-CZ"/>
              <a:pPr>
                <a:defRPr/>
              </a:pPr>
              <a:t>21.10.2019</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DF96228F-B511-4A77-9DB5-1DBC6E140E5E}" type="slidenum">
              <a:rPr lang="cs-CZ" altLang="cs-CZ"/>
              <a:pPr>
                <a:defRPr/>
              </a:pPr>
              <a:t>‹#›</a:t>
            </a:fld>
            <a:endParaRPr lang="cs-CZ" altLang="cs-CZ"/>
          </a:p>
        </p:txBody>
      </p:sp>
    </p:spTree>
    <p:extLst>
      <p:ext uri="{BB962C8B-B14F-4D97-AF65-F5344CB8AC3E}">
        <p14:creationId xmlns:p14="http://schemas.microsoft.com/office/powerpoint/2010/main" val="2839172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6B702E64-689B-4CA8-B276-D9644236681F}" type="datetimeFigureOut">
              <a:rPr lang="cs-CZ"/>
              <a:pPr>
                <a:defRPr/>
              </a:pPr>
              <a:t>21.10.2019</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4AC97B4F-2A0F-4942-9D4B-655813745FE6}" type="slidenum">
              <a:rPr lang="cs-CZ" altLang="cs-CZ"/>
              <a:pPr>
                <a:defRPr/>
              </a:pPr>
              <a:t>‹#›</a:t>
            </a:fld>
            <a:endParaRPr lang="cs-CZ" altLang="cs-CZ"/>
          </a:p>
        </p:txBody>
      </p:sp>
    </p:spTree>
    <p:extLst>
      <p:ext uri="{BB962C8B-B14F-4D97-AF65-F5344CB8AC3E}">
        <p14:creationId xmlns:p14="http://schemas.microsoft.com/office/powerpoint/2010/main" val="1335396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57E3467B-5ABE-44EE-96B4-0F455E3BE17F}" type="datetimeFigureOut">
              <a:rPr lang="cs-CZ"/>
              <a:pPr>
                <a:defRPr/>
              </a:pPr>
              <a:t>21.10.2019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804B355-FB1A-4709-B0CA-7FB61888B8CD}" type="slidenum">
              <a:rPr lang="cs-CZ" altLang="cs-CZ"/>
              <a:pPr>
                <a:defRPr/>
              </a:pPr>
              <a:t>‹#›</a:t>
            </a:fld>
            <a:endParaRPr lang="cs-CZ" altLang="cs-CZ"/>
          </a:p>
        </p:txBody>
      </p:sp>
    </p:spTree>
    <p:extLst>
      <p:ext uri="{BB962C8B-B14F-4D97-AF65-F5344CB8AC3E}">
        <p14:creationId xmlns:p14="http://schemas.microsoft.com/office/powerpoint/2010/main" val="2491071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D654057-1E28-479A-9981-8B29516F6986}" type="datetimeFigureOut">
              <a:rPr lang="cs-CZ"/>
              <a:pPr>
                <a:defRPr/>
              </a:pPr>
              <a:t>21.10.2019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C0DD0CF-DBE9-46BD-803E-E2C8476E024D}" type="slidenum">
              <a:rPr lang="cs-CZ" altLang="cs-CZ"/>
              <a:pPr>
                <a:defRPr/>
              </a:pPr>
              <a:t>‹#›</a:t>
            </a:fld>
            <a:endParaRPr lang="cs-CZ" altLang="cs-CZ"/>
          </a:p>
        </p:txBody>
      </p:sp>
    </p:spTree>
    <p:extLst>
      <p:ext uri="{BB962C8B-B14F-4D97-AF65-F5344CB8AC3E}">
        <p14:creationId xmlns:p14="http://schemas.microsoft.com/office/powerpoint/2010/main" val="3536408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3668333-E6AB-45EB-960E-AEE6F7C857F2}"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A5808CC-59D6-4436-B371-18B3E03D0EAE}" type="slidenum">
              <a:rPr lang="cs-CZ" altLang="cs-CZ"/>
              <a:pPr>
                <a:defRPr/>
              </a:pPr>
              <a:t>‹#›</a:t>
            </a:fld>
            <a:endParaRPr lang="cs-CZ" altLang="cs-CZ"/>
          </a:p>
        </p:txBody>
      </p:sp>
    </p:spTree>
    <p:extLst>
      <p:ext uri="{BB962C8B-B14F-4D97-AF65-F5344CB8AC3E}">
        <p14:creationId xmlns:p14="http://schemas.microsoft.com/office/powerpoint/2010/main" val="3473396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266CBEF-A42C-451C-9961-7F8A3CB90DE6}" type="datetimeFigureOut">
              <a:rPr lang="cs-CZ"/>
              <a:pPr>
                <a:defRPr/>
              </a:pPr>
              <a:t>21.10.2019</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FDA77FC-1FB1-4768-88EC-35C687129BFD}" type="slidenum">
              <a:rPr lang="cs-CZ" altLang="cs-CZ"/>
              <a:pPr>
                <a:defRPr/>
              </a:pPr>
              <a:t>‹#›</a:t>
            </a:fld>
            <a:endParaRPr lang="cs-CZ" altLang="cs-CZ"/>
          </a:p>
        </p:txBody>
      </p:sp>
    </p:spTree>
    <p:extLst>
      <p:ext uri="{BB962C8B-B14F-4D97-AF65-F5344CB8AC3E}">
        <p14:creationId xmlns:p14="http://schemas.microsoft.com/office/powerpoint/2010/main" val="1705200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8292622-E698-4E6B-B5EE-603ED25900D3}" type="slidenum">
              <a:rPr lang="cs-CZ" altLang="cs-CZ"/>
              <a:pPr>
                <a:defRPr/>
              </a:pPr>
              <a:t>‹#›</a:t>
            </a:fld>
            <a:endParaRPr lang="cs-CZ" altLang="cs-CZ"/>
          </a:p>
        </p:txBody>
      </p:sp>
    </p:spTree>
    <p:extLst>
      <p:ext uri="{BB962C8B-B14F-4D97-AF65-F5344CB8AC3E}">
        <p14:creationId xmlns:p14="http://schemas.microsoft.com/office/powerpoint/2010/main" val="72724456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40770A5-684F-4448-B3E5-60A8607F34C2}" type="slidenum">
              <a:rPr lang="cs-CZ" altLang="cs-CZ"/>
              <a:pPr>
                <a:defRPr/>
              </a:pPr>
              <a:t>‹#›</a:t>
            </a:fld>
            <a:endParaRPr lang="cs-CZ" altLang="cs-CZ"/>
          </a:p>
        </p:txBody>
      </p:sp>
    </p:spTree>
    <p:extLst>
      <p:ext uri="{BB962C8B-B14F-4D97-AF65-F5344CB8AC3E}">
        <p14:creationId xmlns:p14="http://schemas.microsoft.com/office/powerpoint/2010/main" val="14467278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8ACCD6A-124C-48CD-B9C5-34C3A5B0D964}" type="slidenum">
              <a:rPr lang="cs-CZ" altLang="cs-CZ"/>
              <a:pPr>
                <a:defRPr/>
              </a:pPr>
              <a:t>‹#›</a:t>
            </a:fld>
            <a:endParaRPr lang="cs-CZ" altLang="cs-CZ"/>
          </a:p>
        </p:txBody>
      </p:sp>
    </p:spTree>
    <p:extLst>
      <p:ext uri="{BB962C8B-B14F-4D97-AF65-F5344CB8AC3E}">
        <p14:creationId xmlns:p14="http://schemas.microsoft.com/office/powerpoint/2010/main" val="20482580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DDB3793F-A5D7-4982-9AB0-497C589C0631}" type="datetimeFigureOut">
              <a:rPr lang="cs-CZ"/>
              <a:pPr>
                <a:defRPr/>
              </a:pPr>
              <a:t>21.10.2019</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6033980C-E3E1-44DD-8AC2-97B3F4EA4D2E}" type="slidenum">
              <a:rPr lang="cs-CZ" altLang="cs-CZ"/>
              <a:pPr>
                <a:defRPr/>
              </a:pPr>
              <a:t>‹#›</a:t>
            </a:fld>
            <a:endParaRPr lang="cs-CZ" altLang="cs-CZ"/>
          </a:p>
        </p:txBody>
      </p:sp>
    </p:spTree>
    <p:extLst>
      <p:ext uri="{BB962C8B-B14F-4D97-AF65-F5344CB8AC3E}">
        <p14:creationId xmlns:p14="http://schemas.microsoft.com/office/powerpoint/2010/main" val="2823958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B79648B-93AD-43A7-B8D9-E6B98F9789D4}" type="slidenum">
              <a:rPr lang="cs-CZ" altLang="cs-CZ"/>
              <a:pPr>
                <a:defRPr/>
              </a:pPr>
              <a:t>‹#›</a:t>
            </a:fld>
            <a:endParaRPr lang="cs-CZ" altLang="cs-CZ"/>
          </a:p>
        </p:txBody>
      </p:sp>
    </p:spTree>
    <p:extLst>
      <p:ext uri="{BB962C8B-B14F-4D97-AF65-F5344CB8AC3E}">
        <p14:creationId xmlns:p14="http://schemas.microsoft.com/office/powerpoint/2010/main" val="5117635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73CED7C-AC77-4C8C-82BE-4E82B19B704A}" type="slidenum">
              <a:rPr lang="cs-CZ" altLang="cs-CZ"/>
              <a:pPr>
                <a:defRPr/>
              </a:pPr>
              <a:t>‹#›</a:t>
            </a:fld>
            <a:endParaRPr lang="cs-CZ" altLang="cs-CZ"/>
          </a:p>
        </p:txBody>
      </p:sp>
    </p:spTree>
    <p:extLst>
      <p:ext uri="{BB962C8B-B14F-4D97-AF65-F5344CB8AC3E}">
        <p14:creationId xmlns:p14="http://schemas.microsoft.com/office/powerpoint/2010/main" val="39660518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CEDDC7F-A18D-47D0-8972-098495D3E547}" type="slidenum">
              <a:rPr lang="cs-CZ" altLang="cs-CZ"/>
              <a:pPr>
                <a:defRPr/>
              </a:pPr>
              <a:t>‹#›</a:t>
            </a:fld>
            <a:endParaRPr lang="cs-CZ" altLang="cs-CZ"/>
          </a:p>
        </p:txBody>
      </p:sp>
    </p:spTree>
    <p:extLst>
      <p:ext uri="{BB962C8B-B14F-4D97-AF65-F5344CB8AC3E}">
        <p14:creationId xmlns:p14="http://schemas.microsoft.com/office/powerpoint/2010/main" val="287528337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FDA9CFF-0018-41F7-BD2B-CEFF36A34C75}" type="slidenum">
              <a:rPr lang="cs-CZ" altLang="cs-CZ"/>
              <a:pPr>
                <a:defRPr/>
              </a:pPr>
              <a:t>‹#›</a:t>
            </a:fld>
            <a:endParaRPr lang="cs-CZ" altLang="cs-CZ"/>
          </a:p>
        </p:txBody>
      </p:sp>
    </p:spTree>
    <p:extLst>
      <p:ext uri="{BB962C8B-B14F-4D97-AF65-F5344CB8AC3E}">
        <p14:creationId xmlns:p14="http://schemas.microsoft.com/office/powerpoint/2010/main" val="232307950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3EB9514-FB35-4789-85D5-5E83A379585D}" type="slidenum">
              <a:rPr lang="cs-CZ" altLang="cs-CZ"/>
              <a:pPr>
                <a:defRPr/>
              </a:pPr>
              <a:t>‹#›</a:t>
            </a:fld>
            <a:endParaRPr lang="cs-CZ" altLang="cs-CZ"/>
          </a:p>
        </p:txBody>
      </p:sp>
    </p:spTree>
    <p:extLst>
      <p:ext uri="{BB962C8B-B14F-4D97-AF65-F5344CB8AC3E}">
        <p14:creationId xmlns:p14="http://schemas.microsoft.com/office/powerpoint/2010/main" val="386060189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63DA639-2700-43DD-9C73-05B0BC300D52}" type="slidenum">
              <a:rPr lang="cs-CZ" altLang="cs-CZ"/>
              <a:pPr>
                <a:defRPr/>
              </a:pPr>
              <a:t>‹#›</a:t>
            </a:fld>
            <a:endParaRPr lang="cs-CZ" altLang="cs-CZ"/>
          </a:p>
        </p:txBody>
      </p:sp>
    </p:spTree>
    <p:extLst>
      <p:ext uri="{BB962C8B-B14F-4D97-AF65-F5344CB8AC3E}">
        <p14:creationId xmlns:p14="http://schemas.microsoft.com/office/powerpoint/2010/main" val="7889386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1E950A5-1EC5-426F-B436-DCDED4697FF5}" type="slidenum">
              <a:rPr lang="cs-CZ" altLang="cs-CZ"/>
              <a:pPr>
                <a:defRPr/>
              </a:pPr>
              <a:t>‹#›</a:t>
            </a:fld>
            <a:endParaRPr lang="cs-CZ" altLang="cs-CZ"/>
          </a:p>
        </p:txBody>
      </p:sp>
    </p:spTree>
    <p:extLst>
      <p:ext uri="{BB962C8B-B14F-4D97-AF65-F5344CB8AC3E}">
        <p14:creationId xmlns:p14="http://schemas.microsoft.com/office/powerpoint/2010/main" val="3545059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56DCA8C-E162-4184-9484-D2A9A55AA3D6}" type="slidenum">
              <a:rPr lang="cs-CZ" altLang="cs-CZ"/>
              <a:pPr>
                <a:defRPr/>
              </a:pPr>
              <a:t>‹#›</a:t>
            </a:fld>
            <a:endParaRPr lang="cs-CZ" altLang="cs-CZ"/>
          </a:p>
        </p:txBody>
      </p:sp>
    </p:spTree>
    <p:extLst>
      <p:ext uri="{BB962C8B-B14F-4D97-AF65-F5344CB8AC3E}">
        <p14:creationId xmlns:p14="http://schemas.microsoft.com/office/powerpoint/2010/main" val="8828036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ED762345-4460-4561-B865-B3E001F4D882}" type="datetimeFigureOut">
              <a:rPr lang="cs-CZ"/>
              <a:pPr>
                <a:defRPr/>
              </a:pPr>
              <a:t>21.10.2019</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FEF233CE-CE24-476C-BE04-BDEDA771791B}" type="slidenum">
              <a:rPr lang="cs-CZ" altLang="cs-CZ"/>
              <a:pPr>
                <a:defRPr/>
              </a:pPr>
              <a:t>‹#›</a:t>
            </a:fld>
            <a:endParaRPr lang="cs-CZ" altLang="cs-CZ"/>
          </a:p>
        </p:txBody>
      </p:sp>
    </p:spTree>
    <p:extLst>
      <p:ext uri="{BB962C8B-B14F-4D97-AF65-F5344CB8AC3E}">
        <p14:creationId xmlns:p14="http://schemas.microsoft.com/office/powerpoint/2010/main" val="257191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019CFBA-7194-4ED1-975E-831E23DC1A52}" type="datetimeFigureOut">
              <a:rPr lang="cs-CZ"/>
              <a:pPr>
                <a:defRPr/>
              </a:pPr>
              <a:t>21.10.2019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D548973-EBA0-4D37-8D26-1AC1C4AC2044}" type="slidenum">
              <a:rPr lang="cs-CZ" altLang="cs-CZ"/>
              <a:pPr>
                <a:defRPr/>
              </a:pPr>
              <a:t>‹#›</a:t>
            </a:fld>
            <a:endParaRPr lang="cs-CZ" altLang="cs-CZ"/>
          </a:p>
        </p:txBody>
      </p:sp>
    </p:spTree>
    <p:extLst>
      <p:ext uri="{BB962C8B-B14F-4D97-AF65-F5344CB8AC3E}">
        <p14:creationId xmlns:p14="http://schemas.microsoft.com/office/powerpoint/2010/main" val="278193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F635A8E-7A47-49C1-8687-1FF0CBAF70C2}" type="datetimeFigureOut">
              <a:rPr lang="cs-CZ"/>
              <a:pPr>
                <a:defRPr/>
              </a:pPr>
              <a:t>21.10.2019</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8D2699E-5AE1-4F5E-946A-E9D02D5819AA}" type="slidenum">
              <a:rPr lang="cs-CZ" altLang="cs-CZ"/>
              <a:pPr>
                <a:defRPr/>
              </a:pPr>
              <a:t>‹#›</a:t>
            </a:fld>
            <a:endParaRPr lang="cs-CZ" altLang="cs-CZ"/>
          </a:p>
        </p:txBody>
      </p:sp>
    </p:spTree>
    <p:extLst>
      <p:ext uri="{BB962C8B-B14F-4D97-AF65-F5344CB8AC3E}">
        <p14:creationId xmlns:p14="http://schemas.microsoft.com/office/powerpoint/2010/main" val="257469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5DA326A-3031-41D9-BAAD-5540136929A3}" type="datetimeFigureOut">
              <a:rPr lang="cs-CZ"/>
              <a:pPr>
                <a:defRPr/>
              </a:pPr>
              <a:t>21.10.2019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D6E5D5E-113F-4F1A-8EA4-019C9684801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endParaRPr lang="en-GB" altLang="cs-CZ"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endParaRPr lang="en-GB" altLang="cs-CZ" smtClean="0"/>
          </a:p>
        </p:txBody>
      </p:sp>
      <p:pic>
        <p:nvPicPr>
          <p:cNvPr id="2052" name="Picture 4" descr="teaching_bottom.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975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8AF10276-EF4C-494C-8D6D-A781939B2A8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09A6FD90-8A0B-4A0B-8B0E-FEB13ACBEB0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5123"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D7F67268-3350-4392-A6F2-82C03D8E16BC}" type="datetimeFigureOut">
              <a:rPr lang="cs-CZ"/>
              <a:pPr>
                <a:defRPr/>
              </a:pPr>
              <a:t>21.10.2019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10DB5AC-AB19-4973-8634-22B5B68AEAC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F8D53209-C5C1-4AF7-9690-E92DF88FD03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nature.com/nrg/journal/v10/n5/full/nrg2558.html" TargetMode="External"/><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3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0.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37.wmf"/><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45.wmf"/></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unsite.berkeley.edu/~ucalhist/archives_exhibits/in_memoriam/catalog/thimann_ken.html"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www.mobot.org/" TargetMode="External"/><Relationship Id="rId5" Type="http://schemas.openxmlformats.org/officeDocument/2006/relationships/hyperlink" Target="http://www.mobot.org/mobot/archives/image.asp?filename=PORT2007-0005.tif&amp;returnto=section49"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1306513"/>
            <a:ext cx="91440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5000" b="1">
                <a:solidFill>
                  <a:srgbClr val="1F497D"/>
                </a:solidFill>
                <a:cs typeface="Calibri" panose="020F0502020204030204" pitchFamily="34" charset="0"/>
              </a:rPr>
              <a:t>Růst a vývoj rostlin - praktikum</a:t>
            </a:r>
            <a:endParaRPr lang="cs-CZ" altLang="cs-CZ" sz="5000">
              <a:latin typeface="Arial" panose="020B0604020202020204" pitchFamily="34" charset="0"/>
            </a:endParaRPr>
          </a:p>
          <a:p>
            <a:pPr algn="ctr">
              <a:spcBef>
                <a:spcPct val="0"/>
              </a:spcBef>
              <a:buFontTx/>
              <a:buNone/>
            </a:pPr>
            <a:r>
              <a:rPr lang="cs-CZ" altLang="cs-CZ" sz="5000" b="1">
                <a:solidFill>
                  <a:srgbClr val="1F497D"/>
                </a:solidFill>
                <a:cs typeface="Calibri" panose="020F0502020204030204" pitchFamily="34" charset="0"/>
              </a:rPr>
              <a:t>MB130C78</a:t>
            </a:r>
            <a:endParaRPr lang="cs-CZ" altLang="cs-CZ" sz="5000"/>
          </a:p>
        </p:txBody>
      </p:sp>
      <p:sp>
        <p:nvSpPr>
          <p:cNvPr id="8195" name="Rectangle 2"/>
          <p:cNvSpPr>
            <a:spLocks noChangeArrowheads="1"/>
          </p:cNvSpPr>
          <p:nvPr/>
        </p:nvSpPr>
        <p:spPr bwMode="auto">
          <a:xfrm>
            <a:off x="0" y="3068638"/>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04704"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000" b="1">
                <a:solidFill>
                  <a:srgbClr val="1F497D"/>
                </a:solidFill>
                <a:ea typeface="Times New Roman" panose="02020603050405020304" pitchFamily="18" charset="0"/>
                <a:cs typeface="Calibri" panose="020F0502020204030204" pitchFamily="34" charset="0"/>
              </a:rPr>
              <a:t>Blok I</a:t>
            </a:r>
            <a:endParaRPr lang="en-US" altLang="cs-CZ" sz="1600" b="1">
              <a:solidFill>
                <a:srgbClr val="345A8A"/>
              </a:solidFill>
              <a:latin typeface="Cambria" panose="02040503050406030204" pitchFamily="18" charset="0"/>
              <a:ea typeface="Times New Roman" panose="02020603050405020304" pitchFamily="18" charset="0"/>
              <a:cs typeface="Calibri" panose="020F0502020204030204" pitchFamily="34" charset="0"/>
            </a:endParaRPr>
          </a:p>
          <a:p>
            <a:pPr algn="ctr">
              <a:spcBef>
                <a:spcPct val="0"/>
              </a:spcBef>
              <a:buFontTx/>
              <a:buNone/>
            </a:pPr>
            <a:r>
              <a:rPr lang="cs-CZ" altLang="cs-CZ" sz="3600" b="1">
                <a:ea typeface="Times New Roman" panose="02020603050405020304" pitchFamily="18" charset="0"/>
                <a:cs typeface="Calibri" panose="020F0502020204030204" pitchFamily="34" charset="0"/>
              </a:rPr>
              <a:t>Hormonální regulace vývoje rostlin</a:t>
            </a:r>
            <a:endParaRPr lang="cs-CZ" altLang="cs-CZ" sz="1800">
              <a:ea typeface="Times New Roman" panose="02020603050405020304" pitchFamily="18" charset="0"/>
              <a:cs typeface="Calibri" panose="020F0502020204030204" pitchFamily="34" charset="0"/>
            </a:endParaRPr>
          </a:p>
        </p:txBody>
      </p:sp>
      <p:grpSp>
        <p:nvGrpSpPr>
          <p:cNvPr id="8196" name="Group 11"/>
          <p:cNvGrpSpPr>
            <a:grpSpLocks/>
          </p:cNvGrpSpPr>
          <p:nvPr/>
        </p:nvGrpSpPr>
        <p:grpSpPr bwMode="auto">
          <a:xfrm>
            <a:off x="0" y="6562725"/>
            <a:ext cx="9144000" cy="285750"/>
            <a:chOff x="0" y="4170"/>
            <a:chExt cx="5760" cy="180"/>
          </a:xfrm>
        </p:grpSpPr>
        <p:sp>
          <p:nvSpPr>
            <p:cNvPr id="819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8198"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Responses</a:t>
            </a:r>
          </a:p>
        </p:txBody>
      </p:sp>
      <p:grpSp>
        <p:nvGrpSpPr>
          <p:cNvPr id="22531" name="Group 90"/>
          <p:cNvGrpSpPr>
            <a:grpSpLocks/>
          </p:cNvGrpSpPr>
          <p:nvPr/>
        </p:nvGrpSpPr>
        <p:grpSpPr bwMode="auto">
          <a:xfrm>
            <a:off x="5410200" y="1447800"/>
            <a:ext cx="3733800" cy="4921250"/>
            <a:chOff x="5410200" y="1447800"/>
            <a:chExt cx="3733800" cy="4921250"/>
          </a:xfrm>
        </p:grpSpPr>
        <p:cxnSp>
          <p:nvCxnSpPr>
            <p:cNvPr id="194" name="Straight Arrow Connector 193"/>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2537"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2541"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grpSp>
          <p:nvGrpSpPr>
            <p:cNvPr id="22542" name="Group 137"/>
            <p:cNvGrpSpPr>
              <a:grpSpLocks/>
            </p:cNvGrpSpPr>
            <p:nvPr/>
          </p:nvGrpSpPr>
          <p:grpSpPr bwMode="auto">
            <a:xfrm>
              <a:off x="6597650" y="1898650"/>
              <a:ext cx="1501775" cy="1838325"/>
              <a:chOff x="6597486" y="4468989"/>
              <a:chExt cx="1502047" cy="1837939"/>
            </a:xfrm>
          </p:grpSpPr>
          <p:sp>
            <p:nvSpPr>
              <p:cNvPr id="32" name="Rounded Rectangle 31"/>
              <p:cNvSpPr/>
              <p:nvPr/>
            </p:nvSpPr>
            <p:spPr bwMode="auto">
              <a:xfrm rot="19178634">
                <a:off x="6597486" y="5064761"/>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606" name="Group 104"/>
              <p:cNvGrpSpPr>
                <a:grpSpLocks/>
              </p:cNvGrpSpPr>
              <p:nvPr/>
            </p:nvGrpSpPr>
            <p:grpSpPr bwMode="auto">
              <a:xfrm rot="1676205" flipH="1">
                <a:off x="6675007" y="4468989"/>
                <a:ext cx="1184317" cy="1189286"/>
                <a:chOff x="2556315" y="2963890"/>
                <a:chExt cx="1185441" cy="1189549"/>
              </a:xfrm>
            </p:grpSpPr>
            <p:sp>
              <p:nvSpPr>
                <p:cNvPr id="37" name="Freeform 36"/>
                <p:cNvSpPr/>
                <p:nvPr/>
              </p:nvSpPr>
              <p:spPr bwMode="auto">
                <a:xfrm>
                  <a:off x="2559525" y="2963836"/>
                  <a:ext cx="1182435" cy="1147775"/>
                </a:xfrm>
                <a:custGeom>
                  <a:avLst/>
                  <a:gdLst>
                    <a:gd name="connsiteX0" fmla="*/ 383718 w 1186199"/>
                    <a:gd name="connsiteY0" fmla="*/ 0 h 1145382"/>
                    <a:gd name="connsiteX1" fmla="*/ 386099 w 1186199"/>
                    <a:gd name="connsiteY1" fmla="*/ 7144 h 1145382"/>
                    <a:gd name="connsiteX2" fmla="*/ 388480 w 1186199"/>
                    <a:gd name="connsiteY2" fmla="*/ 28575 h 1145382"/>
                    <a:gd name="connsiteX3" fmla="*/ 393243 w 1186199"/>
                    <a:gd name="connsiteY3" fmla="*/ 38100 h 1145382"/>
                    <a:gd name="connsiteX4" fmla="*/ 398005 w 1186199"/>
                    <a:gd name="connsiteY4" fmla="*/ 52388 h 1145382"/>
                    <a:gd name="connsiteX5" fmla="*/ 402768 w 1186199"/>
                    <a:gd name="connsiteY5" fmla="*/ 66675 h 1145382"/>
                    <a:gd name="connsiteX6" fmla="*/ 409912 w 1186199"/>
                    <a:gd name="connsiteY6" fmla="*/ 92869 h 1145382"/>
                    <a:gd name="connsiteX7" fmla="*/ 414674 w 1186199"/>
                    <a:gd name="connsiteY7" fmla="*/ 102394 h 1145382"/>
                    <a:gd name="connsiteX8" fmla="*/ 421818 w 1186199"/>
                    <a:gd name="connsiteY8" fmla="*/ 109538 h 1145382"/>
                    <a:gd name="connsiteX9" fmla="*/ 424199 w 1186199"/>
                    <a:gd name="connsiteY9" fmla="*/ 116682 h 1145382"/>
                    <a:gd name="connsiteX10" fmla="*/ 431343 w 1186199"/>
                    <a:gd name="connsiteY10" fmla="*/ 123825 h 1145382"/>
                    <a:gd name="connsiteX11" fmla="*/ 436105 w 1186199"/>
                    <a:gd name="connsiteY11" fmla="*/ 130969 h 1145382"/>
                    <a:gd name="connsiteX12" fmla="*/ 443249 w 1186199"/>
                    <a:gd name="connsiteY12" fmla="*/ 138113 h 1145382"/>
                    <a:gd name="connsiteX13" fmla="*/ 450393 w 1186199"/>
                    <a:gd name="connsiteY13" fmla="*/ 147638 h 1145382"/>
                    <a:gd name="connsiteX14" fmla="*/ 459918 w 1186199"/>
                    <a:gd name="connsiteY14" fmla="*/ 161925 h 1145382"/>
                    <a:gd name="connsiteX15" fmla="*/ 467062 w 1186199"/>
                    <a:gd name="connsiteY15" fmla="*/ 166688 h 1145382"/>
                    <a:gd name="connsiteX16" fmla="*/ 478968 w 1186199"/>
                    <a:gd name="connsiteY16" fmla="*/ 183357 h 1145382"/>
                    <a:gd name="connsiteX17" fmla="*/ 488493 w 1186199"/>
                    <a:gd name="connsiteY17" fmla="*/ 197644 h 1145382"/>
                    <a:gd name="connsiteX18" fmla="*/ 493255 w 1186199"/>
                    <a:gd name="connsiteY18" fmla="*/ 204788 h 1145382"/>
                    <a:gd name="connsiteX19" fmla="*/ 500399 w 1186199"/>
                    <a:gd name="connsiteY19" fmla="*/ 211932 h 1145382"/>
                    <a:gd name="connsiteX20" fmla="*/ 517068 w 1186199"/>
                    <a:gd name="connsiteY20" fmla="*/ 230982 h 1145382"/>
                    <a:gd name="connsiteX21" fmla="*/ 521830 w 1186199"/>
                    <a:gd name="connsiteY21" fmla="*/ 238125 h 1145382"/>
                    <a:gd name="connsiteX22" fmla="*/ 536118 w 1186199"/>
                    <a:gd name="connsiteY22" fmla="*/ 252413 h 1145382"/>
                    <a:gd name="connsiteX23" fmla="*/ 540880 w 1186199"/>
                    <a:gd name="connsiteY23" fmla="*/ 259557 h 1145382"/>
                    <a:gd name="connsiteX24" fmla="*/ 548024 w 1186199"/>
                    <a:gd name="connsiteY24" fmla="*/ 264319 h 1145382"/>
                    <a:gd name="connsiteX25" fmla="*/ 555168 w 1186199"/>
                    <a:gd name="connsiteY25" fmla="*/ 271463 h 1145382"/>
                    <a:gd name="connsiteX26" fmla="*/ 559930 w 1186199"/>
                    <a:gd name="connsiteY26" fmla="*/ 285750 h 1145382"/>
                    <a:gd name="connsiteX27" fmla="*/ 552787 w 1186199"/>
                    <a:gd name="connsiteY27" fmla="*/ 326232 h 1145382"/>
                    <a:gd name="connsiteX28" fmla="*/ 548024 w 1186199"/>
                    <a:gd name="connsiteY28" fmla="*/ 333375 h 1145382"/>
                    <a:gd name="connsiteX29" fmla="*/ 540880 w 1186199"/>
                    <a:gd name="connsiteY29" fmla="*/ 338138 h 1145382"/>
                    <a:gd name="connsiteX30" fmla="*/ 528974 w 1186199"/>
                    <a:gd name="connsiteY30" fmla="*/ 354807 h 1145382"/>
                    <a:gd name="connsiteX31" fmla="*/ 519449 w 1186199"/>
                    <a:gd name="connsiteY31" fmla="*/ 369094 h 1145382"/>
                    <a:gd name="connsiteX32" fmla="*/ 505162 w 1186199"/>
                    <a:gd name="connsiteY32" fmla="*/ 378619 h 1145382"/>
                    <a:gd name="connsiteX33" fmla="*/ 483730 w 1186199"/>
                    <a:gd name="connsiteY33" fmla="*/ 385763 h 1145382"/>
                    <a:gd name="connsiteX34" fmla="*/ 476587 w 1186199"/>
                    <a:gd name="connsiteY34" fmla="*/ 388144 h 1145382"/>
                    <a:gd name="connsiteX35" fmla="*/ 440868 w 1186199"/>
                    <a:gd name="connsiteY35" fmla="*/ 395288 h 1145382"/>
                    <a:gd name="connsiteX36" fmla="*/ 428962 w 1186199"/>
                    <a:gd name="connsiteY36" fmla="*/ 397669 h 1145382"/>
                    <a:gd name="connsiteX37" fmla="*/ 417055 w 1186199"/>
                    <a:gd name="connsiteY37" fmla="*/ 400050 h 1145382"/>
                    <a:gd name="connsiteX38" fmla="*/ 383718 w 1186199"/>
                    <a:gd name="connsiteY38" fmla="*/ 407194 h 1145382"/>
                    <a:gd name="connsiteX39" fmla="*/ 357524 w 1186199"/>
                    <a:gd name="connsiteY39" fmla="*/ 409575 h 1145382"/>
                    <a:gd name="connsiteX40" fmla="*/ 317043 w 1186199"/>
                    <a:gd name="connsiteY40" fmla="*/ 414338 h 1145382"/>
                    <a:gd name="connsiteX41" fmla="*/ 247987 w 1186199"/>
                    <a:gd name="connsiteY41" fmla="*/ 419100 h 1145382"/>
                    <a:gd name="connsiteX42" fmla="*/ 228937 w 1186199"/>
                    <a:gd name="connsiteY42" fmla="*/ 416719 h 1145382"/>
                    <a:gd name="connsiteX43" fmla="*/ 124162 w 1186199"/>
                    <a:gd name="connsiteY43" fmla="*/ 421482 h 1145382"/>
                    <a:gd name="connsiteX44" fmla="*/ 52724 w 1186199"/>
                    <a:gd name="connsiteY44" fmla="*/ 426244 h 1145382"/>
                    <a:gd name="connsiteX45" fmla="*/ 28912 w 1186199"/>
                    <a:gd name="connsiteY45" fmla="*/ 431007 h 1145382"/>
                    <a:gd name="connsiteX46" fmla="*/ 14624 w 1186199"/>
                    <a:gd name="connsiteY46" fmla="*/ 440532 h 1145382"/>
                    <a:gd name="connsiteX47" fmla="*/ 9862 w 1186199"/>
                    <a:gd name="connsiteY47" fmla="*/ 447675 h 1145382"/>
                    <a:gd name="connsiteX48" fmla="*/ 2718 w 1186199"/>
                    <a:gd name="connsiteY48" fmla="*/ 461963 h 1145382"/>
                    <a:gd name="connsiteX49" fmla="*/ 7480 w 1186199"/>
                    <a:gd name="connsiteY49" fmla="*/ 483394 h 1145382"/>
                    <a:gd name="connsiteX50" fmla="*/ 19387 w 1186199"/>
                    <a:gd name="connsiteY50" fmla="*/ 500063 h 1145382"/>
                    <a:gd name="connsiteX51" fmla="*/ 36055 w 1186199"/>
                    <a:gd name="connsiteY51" fmla="*/ 526257 h 1145382"/>
                    <a:gd name="connsiteX52" fmla="*/ 43199 w 1186199"/>
                    <a:gd name="connsiteY52" fmla="*/ 531019 h 1145382"/>
                    <a:gd name="connsiteX53" fmla="*/ 55105 w 1186199"/>
                    <a:gd name="connsiteY53" fmla="*/ 535782 h 1145382"/>
                    <a:gd name="connsiteX54" fmla="*/ 81299 w 1186199"/>
                    <a:gd name="connsiteY54" fmla="*/ 542925 h 1145382"/>
                    <a:gd name="connsiteX55" fmla="*/ 97968 w 1186199"/>
                    <a:gd name="connsiteY55" fmla="*/ 545307 h 1145382"/>
                    <a:gd name="connsiteX56" fmla="*/ 131305 w 1186199"/>
                    <a:gd name="connsiteY56" fmla="*/ 550069 h 1145382"/>
                    <a:gd name="connsiteX57" fmla="*/ 138449 w 1186199"/>
                    <a:gd name="connsiteY57" fmla="*/ 552450 h 1145382"/>
                    <a:gd name="connsiteX58" fmla="*/ 159880 w 1186199"/>
                    <a:gd name="connsiteY58" fmla="*/ 554832 h 1145382"/>
                    <a:gd name="connsiteX59" fmla="*/ 171787 w 1186199"/>
                    <a:gd name="connsiteY59" fmla="*/ 557213 h 1145382"/>
                    <a:gd name="connsiteX60" fmla="*/ 190837 w 1186199"/>
                    <a:gd name="connsiteY60" fmla="*/ 559594 h 1145382"/>
                    <a:gd name="connsiteX61" fmla="*/ 217030 w 1186199"/>
                    <a:gd name="connsiteY61" fmla="*/ 566738 h 1145382"/>
                    <a:gd name="connsiteX62" fmla="*/ 226555 w 1186199"/>
                    <a:gd name="connsiteY62" fmla="*/ 569119 h 1145382"/>
                    <a:gd name="connsiteX63" fmla="*/ 233699 w 1186199"/>
                    <a:gd name="connsiteY63" fmla="*/ 573882 h 1145382"/>
                    <a:gd name="connsiteX64" fmla="*/ 247987 w 1186199"/>
                    <a:gd name="connsiteY64" fmla="*/ 581025 h 1145382"/>
                    <a:gd name="connsiteX65" fmla="*/ 255130 w 1186199"/>
                    <a:gd name="connsiteY65" fmla="*/ 588169 h 1145382"/>
                    <a:gd name="connsiteX66" fmla="*/ 264655 w 1186199"/>
                    <a:gd name="connsiteY66" fmla="*/ 592932 h 1145382"/>
                    <a:gd name="connsiteX67" fmla="*/ 278943 w 1186199"/>
                    <a:gd name="connsiteY67" fmla="*/ 600075 h 1145382"/>
                    <a:gd name="connsiteX68" fmla="*/ 288468 w 1186199"/>
                    <a:gd name="connsiteY68" fmla="*/ 607219 h 1145382"/>
                    <a:gd name="connsiteX69" fmla="*/ 302755 w 1186199"/>
                    <a:gd name="connsiteY69" fmla="*/ 616744 h 1145382"/>
                    <a:gd name="connsiteX70" fmla="*/ 307518 w 1186199"/>
                    <a:gd name="connsiteY70" fmla="*/ 623888 h 1145382"/>
                    <a:gd name="connsiteX71" fmla="*/ 314662 w 1186199"/>
                    <a:gd name="connsiteY71" fmla="*/ 628650 h 1145382"/>
                    <a:gd name="connsiteX72" fmla="*/ 317043 w 1186199"/>
                    <a:gd name="connsiteY72" fmla="*/ 635794 h 1145382"/>
                    <a:gd name="connsiteX73" fmla="*/ 326568 w 1186199"/>
                    <a:gd name="connsiteY73" fmla="*/ 650082 h 1145382"/>
                    <a:gd name="connsiteX74" fmla="*/ 326568 w 1186199"/>
                    <a:gd name="connsiteY74" fmla="*/ 714375 h 1145382"/>
                    <a:gd name="connsiteX75" fmla="*/ 321805 w 1186199"/>
                    <a:gd name="connsiteY75" fmla="*/ 742950 h 1145382"/>
                    <a:gd name="connsiteX76" fmla="*/ 319424 w 1186199"/>
                    <a:gd name="connsiteY76" fmla="*/ 757238 h 1145382"/>
                    <a:gd name="connsiteX77" fmla="*/ 317043 w 1186199"/>
                    <a:gd name="connsiteY77" fmla="*/ 766763 h 1145382"/>
                    <a:gd name="connsiteX78" fmla="*/ 312280 w 1186199"/>
                    <a:gd name="connsiteY78" fmla="*/ 790575 h 1145382"/>
                    <a:gd name="connsiteX79" fmla="*/ 309899 w 1186199"/>
                    <a:gd name="connsiteY79" fmla="*/ 802482 h 1145382"/>
                    <a:gd name="connsiteX80" fmla="*/ 300374 w 1186199"/>
                    <a:gd name="connsiteY80" fmla="*/ 828675 h 1145382"/>
                    <a:gd name="connsiteX81" fmla="*/ 297993 w 1186199"/>
                    <a:gd name="connsiteY81" fmla="*/ 842963 h 1145382"/>
                    <a:gd name="connsiteX82" fmla="*/ 293230 w 1186199"/>
                    <a:gd name="connsiteY82" fmla="*/ 859632 h 1145382"/>
                    <a:gd name="connsiteX83" fmla="*/ 290849 w 1186199"/>
                    <a:gd name="connsiteY83" fmla="*/ 876300 h 1145382"/>
                    <a:gd name="connsiteX84" fmla="*/ 288468 w 1186199"/>
                    <a:gd name="connsiteY84" fmla="*/ 890588 h 1145382"/>
                    <a:gd name="connsiteX85" fmla="*/ 293230 w 1186199"/>
                    <a:gd name="connsiteY85" fmla="*/ 945357 h 1145382"/>
                    <a:gd name="connsiteX86" fmla="*/ 295612 w 1186199"/>
                    <a:gd name="connsiteY86" fmla="*/ 952500 h 1145382"/>
                    <a:gd name="connsiteX87" fmla="*/ 300374 w 1186199"/>
                    <a:gd name="connsiteY87" fmla="*/ 971550 h 1145382"/>
                    <a:gd name="connsiteX88" fmla="*/ 302755 w 1186199"/>
                    <a:gd name="connsiteY88" fmla="*/ 978694 h 1145382"/>
                    <a:gd name="connsiteX89" fmla="*/ 317043 w 1186199"/>
                    <a:gd name="connsiteY89" fmla="*/ 990600 h 1145382"/>
                    <a:gd name="connsiteX90" fmla="*/ 333712 w 1186199"/>
                    <a:gd name="connsiteY90" fmla="*/ 995363 h 1145382"/>
                    <a:gd name="connsiteX91" fmla="*/ 340855 w 1186199"/>
                    <a:gd name="connsiteY91" fmla="*/ 1000125 h 1145382"/>
                    <a:gd name="connsiteX92" fmla="*/ 376574 w 1186199"/>
                    <a:gd name="connsiteY92" fmla="*/ 1000125 h 1145382"/>
                    <a:gd name="connsiteX93" fmla="*/ 390862 w 1186199"/>
                    <a:gd name="connsiteY93" fmla="*/ 995363 h 1145382"/>
                    <a:gd name="connsiteX94" fmla="*/ 398005 w 1186199"/>
                    <a:gd name="connsiteY94" fmla="*/ 990600 h 1145382"/>
                    <a:gd name="connsiteX95" fmla="*/ 412293 w 1186199"/>
                    <a:gd name="connsiteY95" fmla="*/ 985838 h 1145382"/>
                    <a:gd name="connsiteX96" fmla="*/ 438487 w 1186199"/>
                    <a:gd name="connsiteY96" fmla="*/ 966788 h 1145382"/>
                    <a:gd name="connsiteX97" fmla="*/ 450393 w 1186199"/>
                    <a:gd name="connsiteY97" fmla="*/ 957263 h 1145382"/>
                    <a:gd name="connsiteX98" fmla="*/ 457537 w 1186199"/>
                    <a:gd name="connsiteY98" fmla="*/ 952500 h 1145382"/>
                    <a:gd name="connsiteX99" fmla="*/ 464680 w 1186199"/>
                    <a:gd name="connsiteY99" fmla="*/ 945357 h 1145382"/>
                    <a:gd name="connsiteX100" fmla="*/ 474205 w 1186199"/>
                    <a:gd name="connsiteY100" fmla="*/ 940594 h 1145382"/>
                    <a:gd name="connsiteX101" fmla="*/ 493255 w 1186199"/>
                    <a:gd name="connsiteY101" fmla="*/ 926307 h 1145382"/>
                    <a:gd name="connsiteX102" fmla="*/ 500399 w 1186199"/>
                    <a:gd name="connsiteY102" fmla="*/ 919163 h 1145382"/>
                    <a:gd name="connsiteX103" fmla="*/ 531355 w 1186199"/>
                    <a:gd name="connsiteY103" fmla="*/ 895350 h 1145382"/>
                    <a:gd name="connsiteX104" fmla="*/ 543262 w 1186199"/>
                    <a:gd name="connsiteY104" fmla="*/ 885825 h 1145382"/>
                    <a:gd name="connsiteX105" fmla="*/ 562312 w 1186199"/>
                    <a:gd name="connsiteY105" fmla="*/ 869157 h 1145382"/>
                    <a:gd name="connsiteX106" fmla="*/ 571837 w 1186199"/>
                    <a:gd name="connsiteY106" fmla="*/ 864394 h 1145382"/>
                    <a:gd name="connsiteX107" fmla="*/ 593268 w 1186199"/>
                    <a:gd name="connsiteY107" fmla="*/ 850107 h 1145382"/>
                    <a:gd name="connsiteX108" fmla="*/ 600412 w 1186199"/>
                    <a:gd name="connsiteY108" fmla="*/ 845344 h 1145382"/>
                    <a:gd name="connsiteX109" fmla="*/ 619462 w 1186199"/>
                    <a:gd name="connsiteY109" fmla="*/ 835819 h 1145382"/>
                    <a:gd name="connsiteX110" fmla="*/ 628987 w 1186199"/>
                    <a:gd name="connsiteY110" fmla="*/ 831057 h 1145382"/>
                    <a:gd name="connsiteX111" fmla="*/ 650418 w 1186199"/>
                    <a:gd name="connsiteY111" fmla="*/ 823913 h 1145382"/>
                    <a:gd name="connsiteX112" fmla="*/ 676612 w 1186199"/>
                    <a:gd name="connsiteY112" fmla="*/ 814388 h 1145382"/>
                    <a:gd name="connsiteX113" fmla="*/ 690899 w 1186199"/>
                    <a:gd name="connsiteY113" fmla="*/ 812007 h 1145382"/>
                    <a:gd name="connsiteX114" fmla="*/ 702805 w 1186199"/>
                    <a:gd name="connsiteY114" fmla="*/ 809625 h 1145382"/>
                    <a:gd name="connsiteX115" fmla="*/ 719474 w 1186199"/>
                    <a:gd name="connsiteY115" fmla="*/ 804863 h 1145382"/>
                    <a:gd name="connsiteX116" fmla="*/ 728999 w 1186199"/>
                    <a:gd name="connsiteY116" fmla="*/ 802482 h 1145382"/>
                    <a:gd name="connsiteX117" fmla="*/ 736143 w 1186199"/>
                    <a:gd name="connsiteY117" fmla="*/ 800100 h 1145382"/>
                    <a:gd name="connsiteX118" fmla="*/ 745668 w 1186199"/>
                    <a:gd name="connsiteY118" fmla="*/ 797719 h 1145382"/>
                    <a:gd name="connsiteX119" fmla="*/ 752812 w 1186199"/>
                    <a:gd name="connsiteY119" fmla="*/ 795338 h 1145382"/>
                    <a:gd name="connsiteX120" fmla="*/ 767099 w 1186199"/>
                    <a:gd name="connsiteY120" fmla="*/ 792957 h 1145382"/>
                    <a:gd name="connsiteX121" fmla="*/ 776624 w 1186199"/>
                    <a:gd name="connsiteY121" fmla="*/ 790575 h 1145382"/>
                    <a:gd name="connsiteX122" fmla="*/ 819487 w 1186199"/>
                    <a:gd name="connsiteY122" fmla="*/ 792957 h 1145382"/>
                    <a:gd name="connsiteX123" fmla="*/ 850443 w 1186199"/>
                    <a:gd name="connsiteY123" fmla="*/ 800100 h 1145382"/>
                    <a:gd name="connsiteX124" fmla="*/ 864730 w 1186199"/>
                    <a:gd name="connsiteY124" fmla="*/ 812007 h 1145382"/>
                    <a:gd name="connsiteX125" fmla="*/ 867112 w 1186199"/>
                    <a:gd name="connsiteY125" fmla="*/ 821532 h 1145382"/>
                    <a:gd name="connsiteX126" fmla="*/ 869493 w 1186199"/>
                    <a:gd name="connsiteY126" fmla="*/ 828675 h 1145382"/>
                    <a:gd name="connsiteX127" fmla="*/ 869493 w 1186199"/>
                    <a:gd name="connsiteY127" fmla="*/ 897732 h 1145382"/>
                    <a:gd name="connsiteX128" fmla="*/ 864730 w 1186199"/>
                    <a:gd name="connsiteY128" fmla="*/ 921544 h 1145382"/>
                    <a:gd name="connsiteX129" fmla="*/ 862349 w 1186199"/>
                    <a:gd name="connsiteY129" fmla="*/ 954882 h 1145382"/>
                    <a:gd name="connsiteX130" fmla="*/ 859968 w 1186199"/>
                    <a:gd name="connsiteY130" fmla="*/ 976313 h 1145382"/>
                    <a:gd name="connsiteX131" fmla="*/ 857587 w 1186199"/>
                    <a:gd name="connsiteY131" fmla="*/ 1000125 h 1145382"/>
                    <a:gd name="connsiteX132" fmla="*/ 859968 w 1186199"/>
                    <a:gd name="connsiteY132" fmla="*/ 1052513 h 1145382"/>
                    <a:gd name="connsiteX133" fmla="*/ 862349 w 1186199"/>
                    <a:gd name="connsiteY133" fmla="*/ 1062038 h 1145382"/>
                    <a:gd name="connsiteX134" fmla="*/ 864730 w 1186199"/>
                    <a:gd name="connsiteY134" fmla="*/ 1076325 h 1145382"/>
                    <a:gd name="connsiteX135" fmla="*/ 867112 w 1186199"/>
                    <a:gd name="connsiteY135" fmla="*/ 1085850 h 1145382"/>
                    <a:gd name="connsiteX136" fmla="*/ 869493 w 1186199"/>
                    <a:gd name="connsiteY136" fmla="*/ 1097757 h 1145382"/>
                    <a:gd name="connsiteX137" fmla="*/ 876637 w 1186199"/>
                    <a:gd name="connsiteY137" fmla="*/ 1119188 h 1145382"/>
                    <a:gd name="connsiteX138" fmla="*/ 879018 w 1186199"/>
                    <a:gd name="connsiteY138" fmla="*/ 1126332 h 1145382"/>
                    <a:gd name="connsiteX139" fmla="*/ 900449 w 1186199"/>
                    <a:gd name="connsiteY139" fmla="*/ 1145382 h 1145382"/>
                    <a:gd name="connsiteX140" fmla="*/ 929024 w 1186199"/>
                    <a:gd name="connsiteY140" fmla="*/ 1143000 h 1145382"/>
                    <a:gd name="connsiteX141" fmla="*/ 952837 w 1186199"/>
                    <a:gd name="connsiteY141" fmla="*/ 1133475 h 1145382"/>
                    <a:gd name="connsiteX142" fmla="*/ 990937 w 1186199"/>
                    <a:gd name="connsiteY142" fmla="*/ 1119188 h 1145382"/>
                    <a:gd name="connsiteX143" fmla="*/ 1000462 w 1186199"/>
                    <a:gd name="connsiteY143" fmla="*/ 1114425 h 1145382"/>
                    <a:gd name="connsiteX144" fmla="*/ 1009987 w 1186199"/>
                    <a:gd name="connsiteY144" fmla="*/ 1107282 h 1145382"/>
                    <a:gd name="connsiteX145" fmla="*/ 1021893 w 1186199"/>
                    <a:gd name="connsiteY145" fmla="*/ 1102519 h 1145382"/>
                    <a:gd name="connsiteX146" fmla="*/ 1050468 w 1186199"/>
                    <a:gd name="connsiteY146" fmla="*/ 1083469 h 1145382"/>
                    <a:gd name="connsiteX147" fmla="*/ 1055230 w 1186199"/>
                    <a:gd name="connsiteY147" fmla="*/ 1076325 h 1145382"/>
                    <a:gd name="connsiteX148" fmla="*/ 1062374 w 1186199"/>
                    <a:gd name="connsiteY148" fmla="*/ 1071563 h 1145382"/>
                    <a:gd name="connsiteX149" fmla="*/ 1074280 w 1186199"/>
                    <a:gd name="connsiteY149" fmla="*/ 1062038 h 1145382"/>
                    <a:gd name="connsiteX150" fmla="*/ 1088568 w 1186199"/>
                    <a:gd name="connsiteY150" fmla="*/ 1052513 h 1145382"/>
                    <a:gd name="connsiteX151" fmla="*/ 1100474 w 1186199"/>
                    <a:gd name="connsiteY151" fmla="*/ 1040607 h 1145382"/>
                    <a:gd name="connsiteX152" fmla="*/ 1126668 w 1186199"/>
                    <a:gd name="connsiteY152" fmla="*/ 1019175 h 1145382"/>
                    <a:gd name="connsiteX153" fmla="*/ 1150480 w 1186199"/>
                    <a:gd name="connsiteY153" fmla="*/ 995363 h 1145382"/>
                    <a:gd name="connsiteX154" fmla="*/ 1157624 w 1186199"/>
                    <a:gd name="connsiteY154" fmla="*/ 988219 h 1145382"/>
                    <a:gd name="connsiteX155" fmla="*/ 1176674 w 1186199"/>
                    <a:gd name="connsiteY155" fmla="*/ 973932 h 1145382"/>
                    <a:gd name="connsiteX156" fmla="*/ 1186199 w 1186199"/>
                    <a:gd name="connsiteY156" fmla="*/ 964407 h 11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86199" h="1145382">
                      <a:moveTo>
                        <a:pt x="383718" y="0"/>
                      </a:moveTo>
                      <a:cubicBezTo>
                        <a:pt x="384512" y="2381"/>
                        <a:pt x="385686" y="4668"/>
                        <a:pt x="386099" y="7144"/>
                      </a:cubicBezTo>
                      <a:cubicBezTo>
                        <a:pt x="387281" y="14234"/>
                        <a:pt x="386864" y="21571"/>
                        <a:pt x="388480" y="28575"/>
                      </a:cubicBezTo>
                      <a:cubicBezTo>
                        <a:pt x="389278" y="32034"/>
                        <a:pt x="391925" y="34804"/>
                        <a:pt x="393243" y="38100"/>
                      </a:cubicBezTo>
                      <a:cubicBezTo>
                        <a:pt x="395107" y="42761"/>
                        <a:pt x="396417" y="47625"/>
                        <a:pt x="398005" y="52388"/>
                      </a:cubicBezTo>
                      <a:lnTo>
                        <a:pt x="402768" y="66675"/>
                      </a:lnTo>
                      <a:cubicBezTo>
                        <a:pt x="404511" y="75389"/>
                        <a:pt x="405882" y="84807"/>
                        <a:pt x="409912" y="92869"/>
                      </a:cubicBezTo>
                      <a:cubicBezTo>
                        <a:pt x="411499" y="96044"/>
                        <a:pt x="412611" y="99505"/>
                        <a:pt x="414674" y="102394"/>
                      </a:cubicBezTo>
                      <a:cubicBezTo>
                        <a:pt x="416631" y="105134"/>
                        <a:pt x="419437" y="107157"/>
                        <a:pt x="421818" y="109538"/>
                      </a:cubicBezTo>
                      <a:cubicBezTo>
                        <a:pt x="422612" y="111919"/>
                        <a:pt x="422807" y="114593"/>
                        <a:pt x="424199" y="116682"/>
                      </a:cubicBezTo>
                      <a:cubicBezTo>
                        <a:pt x="426067" y="119484"/>
                        <a:pt x="429187" y="121238"/>
                        <a:pt x="431343" y="123825"/>
                      </a:cubicBezTo>
                      <a:cubicBezTo>
                        <a:pt x="433175" y="126024"/>
                        <a:pt x="434273" y="128770"/>
                        <a:pt x="436105" y="130969"/>
                      </a:cubicBezTo>
                      <a:cubicBezTo>
                        <a:pt x="438261" y="133556"/>
                        <a:pt x="441057" y="135556"/>
                        <a:pt x="443249" y="138113"/>
                      </a:cubicBezTo>
                      <a:cubicBezTo>
                        <a:pt x="445832" y="141126"/>
                        <a:pt x="448117" y="144387"/>
                        <a:pt x="450393" y="147638"/>
                      </a:cubicBezTo>
                      <a:cubicBezTo>
                        <a:pt x="453675" y="152327"/>
                        <a:pt x="455156" y="158750"/>
                        <a:pt x="459918" y="161925"/>
                      </a:cubicBezTo>
                      <a:lnTo>
                        <a:pt x="467062" y="166688"/>
                      </a:lnTo>
                      <a:cubicBezTo>
                        <a:pt x="482513" y="189868"/>
                        <a:pt x="458336" y="153883"/>
                        <a:pt x="478968" y="183357"/>
                      </a:cubicBezTo>
                      <a:cubicBezTo>
                        <a:pt x="482250" y="188046"/>
                        <a:pt x="485318" y="192882"/>
                        <a:pt x="488493" y="197644"/>
                      </a:cubicBezTo>
                      <a:cubicBezTo>
                        <a:pt x="490080" y="200025"/>
                        <a:pt x="491231" y="202764"/>
                        <a:pt x="493255" y="204788"/>
                      </a:cubicBezTo>
                      <a:cubicBezTo>
                        <a:pt x="495636" y="207169"/>
                        <a:pt x="498331" y="209274"/>
                        <a:pt x="500399" y="211932"/>
                      </a:cubicBezTo>
                      <a:cubicBezTo>
                        <a:pt x="515358" y="231165"/>
                        <a:pt x="503238" y="221761"/>
                        <a:pt x="517068" y="230982"/>
                      </a:cubicBezTo>
                      <a:cubicBezTo>
                        <a:pt x="518655" y="233363"/>
                        <a:pt x="519929" y="235986"/>
                        <a:pt x="521830" y="238125"/>
                      </a:cubicBezTo>
                      <a:cubicBezTo>
                        <a:pt x="526305" y="243159"/>
                        <a:pt x="532382" y="246809"/>
                        <a:pt x="536118" y="252413"/>
                      </a:cubicBezTo>
                      <a:cubicBezTo>
                        <a:pt x="537705" y="254794"/>
                        <a:pt x="538856" y="257533"/>
                        <a:pt x="540880" y="259557"/>
                      </a:cubicBezTo>
                      <a:cubicBezTo>
                        <a:pt x="542904" y="261581"/>
                        <a:pt x="545825" y="262487"/>
                        <a:pt x="548024" y="264319"/>
                      </a:cubicBezTo>
                      <a:cubicBezTo>
                        <a:pt x="550611" y="266475"/>
                        <a:pt x="552787" y="269082"/>
                        <a:pt x="555168" y="271463"/>
                      </a:cubicBezTo>
                      <a:cubicBezTo>
                        <a:pt x="556755" y="276225"/>
                        <a:pt x="560384" y="280751"/>
                        <a:pt x="559930" y="285750"/>
                      </a:cubicBezTo>
                      <a:cubicBezTo>
                        <a:pt x="559173" y="294081"/>
                        <a:pt x="559131" y="316718"/>
                        <a:pt x="552787" y="326232"/>
                      </a:cubicBezTo>
                      <a:cubicBezTo>
                        <a:pt x="551199" y="328613"/>
                        <a:pt x="550048" y="331351"/>
                        <a:pt x="548024" y="333375"/>
                      </a:cubicBezTo>
                      <a:cubicBezTo>
                        <a:pt x="546000" y="335399"/>
                        <a:pt x="543261" y="336550"/>
                        <a:pt x="540880" y="338138"/>
                      </a:cubicBezTo>
                      <a:cubicBezTo>
                        <a:pt x="530544" y="358813"/>
                        <a:pt x="542488" y="337433"/>
                        <a:pt x="528974" y="354807"/>
                      </a:cubicBezTo>
                      <a:cubicBezTo>
                        <a:pt x="525460" y="359325"/>
                        <a:pt x="524211" y="365919"/>
                        <a:pt x="519449" y="369094"/>
                      </a:cubicBezTo>
                      <a:cubicBezTo>
                        <a:pt x="514687" y="372269"/>
                        <a:pt x="510592" y="376809"/>
                        <a:pt x="505162" y="378619"/>
                      </a:cubicBezTo>
                      <a:lnTo>
                        <a:pt x="483730" y="385763"/>
                      </a:lnTo>
                      <a:cubicBezTo>
                        <a:pt x="481349" y="386557"/>
                        <a:pt x="479048" y="387652"/>
                        <a:pt x="476587" y="388144"/>
                      </a:cubicBezTo>
                      <a:lnTo>
                        <a:pt x="440868" y="395288"/>
                      </a:lnTo>
                      <a:lnTo>
                        <a:pt x="428962" y="397669"/>
                      </a:lnTo>
                      <a:cubicBezTo>
                        <a:pt x="424993" y="398463"/>
                        <a:pt x="420982" y="399068"/>
                        <a:pt x="417055" y="400050"/>
                      </a:cubicBezTo>
                      <a:cubicBezTo>
                        <a:pt x="407164" y="402523"/>
                        <a:pt x="392222" y="406421"/>
                        <a:pt x="383718" y="407194"/>
                      </a:cubicBezTo>
                      <a:cubicBezTo>
                        <a:pt x="374987" y="407988"/>
                        <a:pt x="366238" y="408607"/>
                        <a:pt x="357524" y="409575"/>
                      </a:cubicBezTo>
                      <a:cubicBezTo>
                        <a:pt x="311824" y="414653"/>
                        <a:pt x="376476" y="409170"/>
                        <a:pt x="317043" y="414338"/>
                      </a:cubicBezTo>
                      <a:cubicBezTo>
                        <a:pt x="291305" y="416576"/>
                        <a:pt x="274401" y="417449"/>
                        <a:pt x="247987" y="419100"/>
                      </a:cubicBezTo>
                      <a:cubicBezTo>
                        <a:pt x="241637" y="418306"/>
                        <a:pt x="235336" y="416719"/>
                        <a:pt x="228937" y="416719"/>
                      </a:cubicBezTo>
                      <a:cubicBezTo>
                        <a:pt x="147507" y="416719"/>
                        <a:pt x="176435" y="417997"/>
                        <a:pt x="124162" y="421482"/>
                      </a:cubicBezTo>
                      <a:cubicBezTo>
                        <a:pt x="36745" y="427310"/>
                        <a:pt x="118944" y="420726"/>
                        <a:pt x="52724" y="426244"/>
                      </a:cubicBezTo>
                      <a:cubicBezTo>
                        <a:pt x="50924" y="426544"/>
                        <a:pt x="32468" y="429229"/>
                        <a:pt x="28912" y="431007"/>
                      </a:cubicBezTo>
                      <a:cubicBezTo>
                        <a:pt x="23792" y="433567"/>
                        <a:pt x="14624" y="440532"/>
                        <a:pt x="14624" y="440532"/>
                      </a:cubicBezTo>
                      <a:cubicBezTo>
                        <a:pt x="13037" y="442913"/>
                        <a:pt x="11142" y="445116"/>
                        <a:pt x="9862" y="447675"/>
                      </a:cubicBezTo>
                      <a:cubicBezTo>
                        <a:pt x="0" y="467397"/>
                        <a:pt x="16368" y="441485"/>
                        <a:pt x="2718" y="461963"/>
                      </a:cubicBezTo>
                      <a:cubicBezTo>
                        <a:pt x="3142" y="464081"/>
                        <a:pt x="6219" y="480452"/>
                        <a:pt x="7480" y="483394"/>
                      </a:cubicBezTo>
                      <a:cubicBezTo>
                        <a:pt x="8640" y="486101"/>
                        <a:pt x="18574" y="498980"/>
                        <a:pt x="19387" y="500063"/>
                      </a:cubicBezTo>
                      <a:cubicBezTo>
                        <a:pt x="22851" y="510456"/>
                        <a:pt x="24774" y="518738"/>
                        <a:pt x="36055" y="526257"/>
                      </a:cubicBezTo>
                      <a:cubicBezTo>
                        <a:pt x="38436" y="527844"/>
                        <a:pt x="40639" y="529739"/>
                        <a:pt x="43199" y="531019"/>
                      </a:cubicBezTo>
                      <a:cubicBezTo>
                        <a:pt x="47022" y="532931"/>
                        <a:pt x="51103" y="534281"/>
                        <a:pt x="55105" y="535782"/>
                      </a:cubicBezTo>
                      <a:cubicBezTo>
                        <a:pt x="62257" y="538464"/>
                        <a:pt x="75985" y="542166"/>
                        <a:pt x="81299" y="542925"/>
                      </a:cubicBezTo>
                      <a:lnTo>
                        <a:pt x="97968" y="545307"/>
                      </a:lnTo>
                      <a:cubicBezTo>
                        <a:pt x="106983" y="546509"/>
                        <a:pt x="121891" y="547977"/>
                        <a:pt x="131305" y="550069"/>
                      </a:cubicBezTo>
                      <a:cubicBezTo>
                        <a:pt x="133755" y="550613"/>
                        <a:pt x="135973" y="552037"/>
                        <a:pt x="138449" y="552450"/>
                      </a:cubicBezTo>
                      <a:cubicBezTo>
                        <a:pt x="145539" y="553632"/>
                        <a:pt x="152765" y="553815"/>
                        <a:pt x="159880" y="554832"/>
                      </a:cubicBezTo>
                      <a:cubicBezTo>
                        <a:pt x="163887" y="555404"/>
                        <a:pt x="167786" y="556598"/>
                        <a:pt x="171787" y="557213"/>
                      </a:cubicBezTo>
                      <a:cubicBezTo>
                        <a:pt x="178112" y="558186"/>
                        <a:pt x="184547" y="558415"/>
                        <a:pt x="190837" y="559594"/>
                      </a:cubicBezTo>
                      <a:cubicBezTo>
                        <a:pt x="215536" y="564225"/>
                        <a:pt x="202445" y="562571"/>
                        <a:pt x="217030" y="566738"/>
                      </a:cubicBezTo>
                      <a:cubicBezTo>
                        <a:pt x="220177" y="567637"/>
                        <a:pt x="223380" y="568325"/>
                        <a:pt x="226555" y="569119"/>
                      </a:cubicBezTo>
                      <a:cubicBezTo>
                        <a:pt x="228936" y="570707"/>
                        <a:pt x="231139" y="572602"/>
                        <a:pt x="233699" y="573882"/>
                      </a:cubicBezTo>
                      <a:cubicBezTo>
                        <a:pt x="244437" y="579251"/>
                        <a:pt x="237752" y="572495"/>
                        <a:pt x="247987" y="581025"/>
                      </a:cubicBezTo>
                      <a:cubicBezTo>
                        <a:pt x="250574" y="583181"/>
                        <a:pt x="252390" y="586212"/>
                        <a:pt x="255130" y="588169"/>
                      </a:cubicBezTo>
                      <a:cubicBezTo>
                        <a:pt x="258019" y="590232"/>
                        <a:pt x="261573" y="591171"/>
                        <a:pt x="264655" y="592932"/>
                      </a:cubicBezTo>
                      <a:cubicBezTo>
                        <a:pt x="277577" y="600316"/>
                        <a:pt x="265848" y="595711"/>
                        <a:pt x="278943" y="600075"/>
                      </a:cubicBezTo>
                      <a:cubicBezTo>
                        <a:pt x="282118" y="602456"/>
                        <a:pt x="285217" y="604943"/>
                        <a:pt x="288468" y="607219"/>
                      </a:cubicBezTo>
                      <a:cubicBezTo>
                        <a:pt x="293157" y="610501"/>
                        <a:pt x="302755" y="616744"/>
                        <a:pt x="302755" y="616744"/>
                      </a:cubicBezTo>
                      <a:cubicBezTo>
                        <a:pt x="304343" y="619125"/>
                        <a:pt x="305494" y="621864"/>
                        <a:pt x="307518" y="623888"/>
                      </a:cubicBezTo>
                      <a:cubicBezTo>
                        <a:pt x="309542" y="625912"/>
                        <a:pt x="312874" y="626415"/>
                        <a:pt x="314662" y="628650"/>
                      </a:cubicBezTo>
                      <a:cubicBezTo>
                        <a:pt x="316230" y="630610"/>
                        <a:pt x="315824" y="633600"/>
                        <a:pt x="317043" y="635794"/>
                      </a:cubicBezTo>
                      <a:cubicBezTo>
                        <a:pt x="319823" y="640798"/>
                        <a:pt x="326568" y="650082"/>
                        <a:pt x="326568" y="650082"/>
                      </a:cubicBezTo>
                      <a:cubicBezTo>
                        <a:pt x="334841" y="674900"/>
                        <a:pt x="330100" y="657857"/>
                        <a:pt x="326568" y="714375"/>
                      </a:cubicBezTo>
                      <a:cubicBezTo>
                        <a:pt x="325108" y="737739"/>
                        <a:pt x="325061" y="726671"/>
                        <a:pt x="321805" y="742950"/>
                      </a:cubicBezTo>
                      <a:cubicBezTo>
                        <a:pt x="320858" y="747685"/>
                        <a:pt x="320371" y="752503"/>
                        <a:pt x="319424" y="757238"/>
                      </a:cubicBezTo>
                      <a:cubicBezTo>
                        <a:pt x="318782" y="760447"/>
                        <a:pt x="317729" y="763563"/>
                        <a:pt x="317043" y="766763"/>
                      </a:cubicBezTo>
                      <a:cubicBezTo>
                        <a:pt x="315347" y="774678"/>
                        <a:pt x="313868" y="782638"/>
                        <a:pt x="312280" y="790575"/>
                      </a:cubicBezTo>
                      <a:cubicBezTo>
                        <a:pt x="311486" y="794544"/>
                        <a:pt x="311402" y="798724"/>
                        <a:pt x="309899" y="802482"/>
                      </a:cubicBezTo>
                      <a:cubicBezTo>
                        <a:pt x="303273" y="819049"/>
                        <a:pt x="306489" y="810333"/>
                        <a:pt x="300374" y="828675"/>
                      </a:cubicBezTo>
                      <a:cubicBezTo>
                        <a:pt x="299580" y="833438"/>
                        <a:pt x="299040" y="838250"/>
                        <a:pt x="297993" y="842963"/>
                      </a:cubicBezTo>
                      <a:cubicBezTo>
                        <a:pt x="292893" y="865918"/>
                        <a:pt x="298417" y="831105"/>
                        <a:pt x="293230" y="859632"/>
                      </a:cubicBezTo>
                      <a:cubicBezTo>
                        <a:pt x="292226" y="865154"/>
                        <a:pt x="291702" y="870753"/>
                        <a:pt x="290849" y="876300"/>
                      </a:cubicBezTo>
                      <a:cubicBezTo>
                        <a:pt x="290115" y="881072"/>
                        <a:pt x="289262" y="885825"/>
                        <a:pt x="288468" y="890588"/>
                      </a:cubicBezTo>
                      <a:cubicBezTo>
                        <a:pt x="289261" y="901697"/>
                        <a:pt x="290974" y="931820"/>
                        <a:pt x="293230" y="945357"/>
                      </a:cubicBezTo>
                      <a:cubicBezTo>
                        <a:pt x="293643" y="947833"/>
                        <a:pt x="294952" y="950079"/>
                        <a:pt x="295612" y="952500"/>
                      </a:cubicBezTo>
                      <a:cubicBezTo>
                        <a:pt x="297334" y="958815"/>
                        <a:pt x="298304" y="965340"/>
                        <a:pt x="300374" y="971550"/>
                      </a:cubicBezTo>
                      <a:cubicBezTo>
                        <a:pt x="301168" y="973931"/>
                        <a:pt x="301363" y="976605"/>
                        <a:pt x="302755" y="978694"/>
                      </a:cubicBezTo>
                      <a:cubicBezTo>
                        <a:pt x="305389" y="982645"/>
                        <a:pt x="312649" y="988403"/>
                        <a:pt x="317043" y="990600"/>
                      </a:cubicBezTo>
                      <a:cubicBezTo>
                        <a:pt x="320464" y="992310"/>
                        <a:pt x="330654" y="994598"/>
                        <a:pt x="333712" y="995363"/>
                      </a:cubicBezTo>
                      <a:cubicBezTo>
                        <a:pt x="336093" y="996950"/>
                        <a:pt x="338296" y="998845"/>
                        <a:pt x="340855" y="1000125"/>
                      </a:cubicBezTo>
                      <a:cubicBezTo>
                        <a:pt x="352437" y="1005916"/>
                        <a:pt x="363126" y="1001246"/>
                        <a:pt x="376574" y="1000125"/>
                      </a:cubicBezTo>
                      <a:cubicBezTo>
                        <a:pt x="381337" y="998538"/>
                        <a:pt x="386685" y="998148"/>
                        <a:pt x="390862" y="995363"/>
                      </a:cubicBezTo>
                      <a:cubicBezTo>
                        <a:pt x="393243" y="993775"/>
                        <a:pt x="395390" y="991762"/>
                        <a:pt x="398005" y="990600"/>
                      </a:cubicBezTo>
                      <a:cubicBezTo>
                        <a:pt x="402593" y="988561"/>
                        <a:pt x="412293" y="985838"/>
                        <a:pt x="412293" y="985838"/>
                      </a:cubicBezTo>
                      <a:cubicBezTo>
                        <a:pt x="424596" y="977635"/>
                        <a:pt x="421154" y="980121"/>
                        <a:pt x="438487" y="966788"/>
                      </a:cubicBezTo>
                      <a:cubicBezTo>
                        <a:pt x="442515" y="963689"/>
                        <a:pt x="446164" y="960082"/>
                        <a:pt x="450393" y="957263"/>
                      </a:cubicBezTo>
                      <a:cubicBezTo>
                        <a:pt x="452774" y="955675"/>
                        <a:pt x="455338" y="954332"/>
                        <a:pt x="457537" y="952500"/>
                      </a:cubicBezTo>
                      <a:cubicBezTo>
                        <a:pt x="460124" y="950344"/>
                        <a:pt x="461940" y="947314"/>
                        <a:pt x="464680" y="945357"/>
                      </a:cubicBezTo>
                      <a:cubicBezTo>
                        <a:pt x="467569" y="943294"/>
                        <a:pt x="471365" y="942724"/>
                        <a:pt x="474205" y="940594"/>
                      </a:cubicBezTo>
                      <a:cubicBezTo>
                        <a:pt x="498270" y="922545"/>
                        <a:pt x="470204" y="937832"/>
                        <a:pt x="493255" y="926307"/>
                      </a:cubicBezTo>
                      <a:cubicBezTo>
                        <a:pt x="495636" y="923926"/>
                        <a:pt x="497812" y="921319"/>
                        <a:pt x="500399" y="919163"/>
                      </a:cubicBezTo>
                      <a:cubicBezTo>
                        <a:pt x="519490" y="903254"/>
                        <a:pt x="516990" y="906522"/>
                        <a:pt x="531355" y="895350"/>
                      </a:cubicBezTo>
                      <a:cubicBezTo>
                        <a:pt x="535367" y="892230"/>
                        <a:pt x="539668" y="889419"/>
                        <a:pt x="543262" y="885825"/>
                      </a:cubicBezTo>
                      <a:cubicBezTo>
                        <a:pt x="550148" y="878939"/>
                        <a:pt x="553588" y="874973"/>
                        <a:pt x="562312" y="869157"/>
                      </a:cubicBezTo>
                      <a:cubicBezTo>
                        <a:pt x="565266" y="867188"/>
                        <a:pt x="568662" y="865982"/>
                        <a:pt x="571837" y="864394"/>
                      </a:cubicBezTo>
                      <a:cubicBezTo>
                        <a:pt x="584113" y="852116"/>
                        <a:pt x="573805" y="860919"/>
                        <a:pt x="593268" y="850107"/>
                      </a:cubicBezTo>
                      <a:cubicBezTo>
                        <a:pt x="595770" y="848717"/>
                        <a:pt x="597899" y="846715"/>
                        <a:pt x="600412" y="845344"/>
                      </a:cubicBezTo>
                      <a:cubicBezTo>
                        <a:pt x="606645" y="841944"/>
                        <a:pt x="613112" y="838994"/>
                        <a:pt x="619462" y="835819"/>
                      </a:cubicBezTo>
                      <a:cubicBezTo>
                        <a:pt x="622637" y="834232"/>
                        <a:pt x="625619" y="832180"/>
                        <a:pt x="628987" y="831057"/>
                      </a:cubicBezTo>
                      <a:cubicBezTo>
                        <a:pt x="636131" y="828676"/>
                        <a:pt x="643427" y="826710"/>
                        <a:pt x="650418" y="823913"/>
                      </a:cubicBezTo>
                      <a:cubicBezTo>
                        <a:pt x="658315" y="820754"/>
                        <a:pt x="668452" y="816428"/>
                        <a:pt x="676612" y="814388"/>
                      </a:cubicBezTo>
                      <a:cubicBezTo>
                        <a:pt x="681296" y="813217"/>
                        <a:pt x="686149" y="812871"/>
                        <a:pt x="690899" y="812007"/>
                      </a:cubicBezTo>
                      <a:cubicBezTo>
                        <a:pt x="694881" y="811283"/>
                        <a:pt x="698854" y="810503"/>
                        <a:pt x="702805" y="809625"/>
                      </a:cubicBezTo>
                      <a:cubicBezTo>
                        <a:pt x="719566" y="805900"/>
                        <a:pt x="705543" y="808843"/>
                        <a:pt x="719474" y="804863"/>
                      </a:cubicBezTo>
                      <a:cubicBezTo>
                        <a:pt x="722621" y="803964"/>
                        <a:pt x="725852" y="803381"/>
                        <a:pt x="728999" y="802482"/>
                      </a:cubicBezTo>
                      <a:cubicBezTo>
                        <a:pt x="731413" y="801792"/>
                        <a:pt x="733729" y="800790"/>
                        <a:pt x="736143" y="800100"/>
                      </a:cubicBezTo>
                      <a:cubicBezTo>
                        <a:pt x="739290" y="799201"/>
                        <a:pt x="742521" y="798618"/>
                        <a:pt x="745668" y="797719"/>
                      </a:cubicBezTo>
                      <a:cubicBezTo>
                        <a:pt x="748082" y="797029"/>
                        <a:pt x="750362" y="795882"/>
                        <a:pt x="752812" y="795338"/>
                      </a:cubicBezTo>
                      <a:cubicBezTo>
                        <a:pt x="757525" y="794291"/>
                        <a:pt x="762365" y="793904"/>
                        <a:pt x="767099" y="792957"/>
                      </a:cubicBezTo>
                      <a:cubicBezTo>
                        <a:pt x="770308" y="792315"/>
                        <a:pt x="773449" y="791369"/>
                        <a:pt x="776624" y="790575"/>
                      </a:cubicBezTo>
                      <a:cubicBezTo>
                        <a:pt x="790912" y="791369"/>
                        <a:pt x="805227" y="791769"/>
                        <a:pt x="819487" y="792957"/>
                      </a:cubicBezTo>
                      <a:cubicBezTo>
                        <a:pt x="830092" y="793841"/>
                        <a:pt x="840408" y="796756"/>
                        <a:pt x="850443" y="800100"/>
                      </a:cubicBezTo>
                      <a:cubicBezTo>
                        <a:pt x="854996" y="803135"/>
                        <a:pt x="861909" y="807070"/>
                        <a:pt x="864730" y="812007"/>
                      </a:cubicBezTo>
                      <a:cubicBezTo>
                        <a:pt x="866354" y="814849"/>
                        <a:pt x="866213" y="818385"/>
                        <a:pt x="867112" y="821532"/>
                      </a:cubicBezTo>
                      <a:cubicBezTo>
                        <a:pt x="867802" y="823945"/>
                        <a:pt x="868699" y="826294"/>
                        <a:pt x="869493" y="828675"/>
                      </a:cubicBezTo>
                      <a:cubicBezTo>
                        <a:pt x="871589" y="862217"/>
                        <a:pt x="873607" y="866196"/>
                        <a:pt x="869493" y="897732"/>
                      </a:cubicBezTo>
                      <a:cubicBezTo>
                        <a:pt x="868446" y="905759"/>
                        <a:pt x="864730" y="921544"/>
                        <a:pt x="864730" y="921544"/>
                      </a:cubicBezTo>
                      <a:cubicBezTo>
                        <a:pt x="863936" y="932657"/>
                        <a:pt x="863314" y="943783"/>
                        <a:pt x="862349" y="954882"/>
                      </a:cubicBezTo>
                      <a:cubicBezTo>
                        <a:pt x="861726" y="962043"/>
                        <a:pt x="860720" y="969165"/>
                        <a:pt x="859968" y="976313"/>
                      </a:cubicBezTo>
                      <a:cubicBezTo>
                        <a:pt x="859133" y="984246"/>
                        <a:pt x="858381" y="992188"/>
                        <a:pt x="857587" y="1000125"/>
                      </a:cubicBezTo>
                      <a:cubicBezTo>
                        <a:pt x="858381" y="1017588"/>
                        <a:pt x="858627" y="1035084"/>
                        <a:pt x="859968" y="1052513"/>
                      </a:cubicBezTo>
                      <a:cubicBezTo>
                        <a:pt x="860219" y="1055776"/>
                        <a:pt x="861707" y="1058829"/>
                        <a:pt x="862349" y="1062038"/>
                      </a:cubicBezTo>
                      <a:cubicBezTo>
                        <a:pt x="863296" y="1066772"/>
                        <a:pt x="863783" y="1071591"/>
                        <a:pt x="864730" y="1076325"/>
                      </a:cubicBezTo>
                      <a:cubicBezTo>
                        <a:pt x="865372" y="1079534"/>
                        <a:pt x="866402" y="1082655"/>
                        <a:pt x="867112" y="1085850"/>
                      </a:cubicBezTo>
                      <a:cubicBezTo>
                        <a:pt x="867990" y="1089801"/>
                        <a:pt x="868428" y="1093852"/>
                        <a:pt x="869493" y="1097757"/>
                      </a:cubicBezTo>
                      <a:cubicBezTo>
                        <a:pt x="869504" y="1097797"/>
                        <a:pt x="875440" y="1115597"/>
                        <a:pt x="876637" y="1119188"/>
                      </a:cubicBezTo>
                      <a:cubicBezTo>
                        <a:pt x="877431" y="1121569"/>
                        <a:pt x="877243" y="1124557"/>
                        <a:pt x="879018" y="1126332"/>
                      </a:cubicBezTo>
                      <a:cubicBezTo>
                        <a:pt x="895329" y="1142643"/>
                        <a:pt x="887701" y="1136883"/>
                        <a:pt x="900449" y="1145382"/>
                      </a:cubicBezTo>
                      <a:cubicBezTo>
                        <a:pt x="909974" y="1144588"/>
                        <a:pt x="919596" y="1144571"/>
                        <a:pt x="929024" y="1143000"/>
                      </a:cubicBezTo>
                      <a:cubicBezTo>
                        <a:pt x="942571" y="1140742"/>
                        <a:pt x="941727" y="1137919"/>
                        <a:pt x="952837" y="1133475"/>
                      </a:cubicBezTo>
                      <a:cubicBezTo>
                        <a:pt x="973444" y="1125232"/>
                        <a:pt x="965512" y="1131902"/>
                        <a:pt x="990937" y="1119188"/>
                      </a:cubicBezTo>
                      <a:cubicBezTo>
                        <a:pt x="994112" y="1117600"/>
                        <a:pt x="997452" y="1116306"/>
                        <a:pt x="1000462" y="1114425"/>
                      </a:cubicBezTo>
                      <a:cubicBezTo>
                        <a:pt x="1003827" y="1112322"/>
                        <a:pt x="1006518" y="1109209"/>
                        <a:pt x="1009987" y="1107282"/>
                      </a:cubicBezTo>
                      <a:cubicBezTo>
                        <a:pt x="1013724" y="1105206"/>
                        <a:pt x="1018253" y="1104759"/>
                        <a:pt x="1021893" y="1102519"/>
                      </a:cubicBezTo>
                      <a:cubicBezTo>
                        <a:pt x="1069326" y="1073329"/>
                        <a:pt x="1022420" y="1097494"/>
                        <a:pt x="1050468" y="1083469"/>
                      </a:cubicBezTo>
                      <a:cubicBezTo>
                        <a:pt x="1052055" y="1081088"/>
                        <a:pt x="1053206" y="1078349"/>
                        <a:pt x="1055230" y="1076325"/>
                      </a:cubicBezTo>
                      <a:cubicBezTo>
                        <a:pt x="1057254" y="1074301"/>
                        <a:pt x="1060084" y="1073280"/>
                        <a:pt x="1062374" y="1071563"/>
                      </a:cubicBezTo>
                      <a:cubicBezTo>
                        <a:pt x="1066440" y="1068514"/>
                        <a:pt x="1070170" y="1065027"/>
                        <a:pt x="1074280" y="1062038"/>
                      </a:cubicBezTo>
                      <a:cubicBezTo>
                        <a:pt x="1078909" y="1058671"/>
                        <a:pt x="1084138" y="1056138"/>
                        <a:pt x="1088568" y="1052513"/>
                      </a:cubicBezTo>
                      <a:cubicBezTo>
                        <a:pt x="1092912" y="1048959"/>
                        <a:pt x="1096250" y="1044303"/>
                        <a:pt x="1100474" y="1040607"/>
                      </a:cubicBezTo>
                      <a:cubicBezTo>
                        <a:pt x="1108964" y="1033178"/>
                        <a:pt x="1118691" y="1027152"/>
                        <a:pt x="1126668" y="1019175"/>
                      </a:cubicBezTo>
                      <a:lnTo>
                        <a:pt x="1150480" y="995363"/>
                      </a:lnTo>
                      <a:cubicBezTo>
                        <a:pt x="1152861" y="992982"/>
                        <a:pt x="1154930" y="990240"/>
                        <a:pt x="1157624" y="988219"/>
                      </a:cubicBezTo>
                      <a:cubicBezTo>
                        <a:pt x="1163974" y="983457"/>
                        <a:pt x="1171061" y="979545"/>
                        <a:pt x="1176674" y="973932"/>
                      </a:cubicBezTo>
                      <a:lnTo>
                        <a:pt x="1186199" y="964407"/>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8" name="Freeform 37"/>
                <p:cNvSpPr/>
                <p:nvPr/>
              </p:nvSpPr>
              <p:spPr bwMode="auto">
                <a:xfrm>
                  <a:off x="2556304" y="2965848"/>
                  <a:ext cx="1145881" cy="1187463"/>
                </a:xfrm>
                <a:custGeom>
                  <a:avLst/>
                  <a:gdLst>
                    <a:gd name="connsiteX0" fmla="*/ 474647 w 1150922"/>
                    <a:gd name="connsiteY0" fmla="*/ 0 h 1188243"/>
                    <a:gd name="connsiteX1" fmla="*/ 467503 w 1150922"/>
                    <a:gd name="connsiteY1" fmla="*/ 2381 h 1188243"/>
                    <a:gd name="connsiteX2" fmla="*/ 455597 w 1150922"/>
                    <a:gd name="connsiteY2" fmla="*/ 9525 h 1188243"/>
                    <a:gd name="connsiteX3" fmla="*/ 412734 w 1150922"/>
                    <a:gd name="connsiteY3" fmla="*/ 16668 h 1188243"/>
                    <a:gd name="connsiteX4" fmla="*/ 403209 w 1150922"/>
                    <a:gd name="connsiteY4" fmla="*/ 19050 h 1188243"/>
                    <a:gd name="connsiteX5" fmla="*/ 388922 w 1150922"/>
                    <a:gd name="connsiteY5" fmla="*/ 23812 h 1188243"/>
                    <a:gd name="connsiteX6" fmla="*/ 379397 w 1150922"/>
                    <a:gd name="connsiteY6" fmla="*/ 26193 h 1188243"/>
                    <a:gd name="connsiteX7" fmla="*/ 365109 w 1150922"/>
                    <a:gd name="connsiteY7" fmla="*/ 30956 h 1188243"/>
                    <a:gd name="connsiteX8" fmla="*/ 355584 w 1150922"/>
                    <a:gd name="connsiteY8" fmla="*/ 33337 h 1188243"/>
                    <a:gd name="connsiteX9" fmla="*/ 334153 w 1150922"/>
                    <a:gd name="connsiteY9" fmla="*/ 40481 h 1188243"/>
                    <a:gd name="connsiteX10" fmla="*/ 327009 w 1150922"/>
                    <a:gd name="connsiteY10" fmla="*/ 42862 h 1188243"/>
                    <a:gd name="connsiteX11" fmla="*/ 305578 w 1150922"/>
                    <a:gd name="connsiteY11" fmla="*/ 52387 h 1188243"/>
                    <a:gd name="connsiteX12" fmla="*/ 298434 w 1150922"/>
                    <a:gd name="connsiteY12" fmla="*/ 54768 h 1188243"/>
                    <a:gd name="connsiteX13" fmla="*/ 291290 w 1150922"/>
                    <a:gd name="connsiteY13" fmla="*/ 59531 h 1188243"/>
                    <a:gd name="connsiteX14" fmla="*/ 277003 w 1150922"/>
                    <a:gd name="connsiteY14" fmla="*/ 64293 h 1188243"/>
                    <a:gd name="connsiteX15" fmla="*/ 269859 w 1150922"/>
                    <a:gd name="connsiteY15" fmla="*/ 69056 h 1188243"/>
                    <a:gd name="connsiteX16" fmla="*/ 262715 w 1150922"/>
                    <a:gd name="connsiteY16" fmla="*/ 76200 h 1188243"/>
                    <a:gd name="connsiteX17" fmla="*/ 255572 w 1150922"/>
                    <a:gd name="connsiteY17" fmla="*/ 78581 h 1188243"/>
                    <a:gd name="connsiteX18" fmla="*/ 234140 w 1150922"/>
                    <a:gd name="connsiteY18" fmla="*/ 95250 h 1188243"/>
                    <a:gd name="connsiteX19" fmla="*/ 219853 w 1150922"/>
                    <a:gd name="connsiteY19" fmla="*/ 104775 h 1188243"/>
                    <a:gd name="connsiteX20" fmla="*/ 212709 w 1150922"/>
                    <a:gd name="connsiteY20" fmla="*/ 109537 h 1188243"/>
                    <a:gd name="connsiteX21" fmla="*/ 205565 w 1150922"/>
                    <a:gd name="connsiteY21" fmla="*/ 116681 h 1188243"/>
                    <a:gd name="connsiteX22" fmla="*/ 198422 w 1150922"/>
                    <a:gd name="connsiteY22" fmla="*/ 121443 h 1188243"/>
                    <a:gd name="connsiteX23" fmla="*/ 181753 w 1150922"/>
                    <a:gd name="connsiteY23" fmla="*/ 142875 h 1188243"/>
                    <a:gd name="connsiteX24" fmla="*/ 176990 w 1150922"/>
                    <a:gd name="connsiteY24" fmla="*/ 150018 h 1188243"/>
                    <a:gd name="connsiteX25" fmla="*/ 172228 w 1150922"/>
                    <a:gd name="connsiteY25" fmla="*/ 164306 h 1188243"/>
                    <a:gd name="connsiteX26" fmla="*/ 169847 w 1150922"/>
                    <a:gd name="connsiteY26" fmla="*/ 171450 h 1188243"/>
                    <a:gd name="connsiteX27" fmla="*/ 172228 w 1150922"/>
                    <a:gd name="connsiteY27" fmla="*/ 200025 h 1188243"/>
                    <a:gd name="connsiteX28" fmla="*/ 174609 w 1150922"/>
                    <a:gd name="connsiteY28" fmla="*/ 207168 h 1188243"/>
                    <a:gd name="connsiteX29" fmla="*/ 176990 w 1150922"/>
                    <a:gd name="connsiteY29" fmla="*/ 216693 h 1188243"/>
                    <a:gd name="connsiteX30" fmla="*/ 179372 w 1150922"/>
                    <a:gd name="connsiteY30" fmla="*/ 223837 h 1188243"/>
                    <a:gd name="connsiteX31" fmla="*/ 184134 w 1150922"/>
                    <a:gd name="connsiteY31" fmla="*/ 240506 h 1188243"/>
                    <a:gd name="connsiteX32" fmla="*/ 203184 w 1150922"/>
                    <a:gd name="connsiteY32" fmla="*/ 261937 h 1188243"/>
                    <a:gd name="connsiteX33" fmla="*/ 210328 w 1150922"/>
                    <a:gd name="connsiteY33" fmla="*/ 269081 h 1188243"/>
                    <a:gd name="connsiteX34" fmla="*/ 217472 w 1150922"/>
                    <a:gd name="connsiteY34" fmla="*/ 276225 h 1188243"/>
                    <a:gd name="connsiteX35" fmla="*/ 226997 w 1150922"/>
                    <a:gd name="connsiteY35" fmla="*/ 290512 h 1188243"/>
                    <a:gd name="connsiteX36" fmla="*/ 234140 w 1150922"/>
                    <a:gd name="connsiteY36" fmla="*/ 297656 h 1188243"/>
                    <a:gd name="connsiteX37" fmla="*/ 243665 w 1150922"/>
                    <a:gd name="connsiteY37" fmla="*/ 311943 h 1188243"/>
                    <a:gd name="connsiteX38" fmla="*/ 248428 w 1150922"/>
                    <a:gd name="connsiteY38" fmla="*/ 319087 h 1188243"/>
                    <a:gd name="connsiteX39" fmla="*/ 269859 w 1150922"/>
                    <a:gd name="connsiteY39" fmla="*/ 335756 h 1188243"/>
                    <a:gd name="connsiteX40" fmla="*/ 277003 w 1150922"/>
                    <a:gd name="connsiteY40" fmla="*/ 340518 h 1188243"/>
                    <a:gd name="connsiteX41" fmla="*/ 284147 w 1150922"/>
                    <a:gd name="connsiteY41" fmla="*/ 347662 h 1188243"/>
                    <a:gd name="connsiteX42" fmla="*/ 298434 w 1150922"/>
                    <a:gd name="connsiteY42" fmla="*/ 357187 h 1188243"/>
                    <a:gd name="connsiteX43" fmla="*/ 312722 w 1150922"/>
                    <a:gd name="connsiteY43" fmla="*/ 366712 h 1188243"/>
                    <a:gd name="connsiteX44" fmla="*/ 319865 w 1150922"/>
                    <a:gd name="connsiteY44" fmla="*/ 369093 h 1188243"/>
                    <a:gd name="connsiteX45" fmla="*/ 334153 w 1150922"/>
                    <a:gd name="connsiteY45" fmla="*/ 378618 h 1188243"/>
                    <a:gd name="connsiteX46" fmla="*/ 341297 w 1150922"/>
                    <a:gd name="connsiteY46" fmla="*/ 383381 h 1188243"/>
                    <a:gd name="connsiteX47" fmla="*/ 350822 w 1150922"/>
                    <a:gd name="connsiteY47" fmla="*/ 404812 h 1188243"/>
                    <a:gd name="connsiteX48" fmla="*/ 353203 w 1150922"/>
                    <a:gd name="connsiteY48" fmla="*/ 411956 h 1188243"/>
                    <a:gd name="connsiteX49" fmla="*/ 357965 w 1150922"/>
                    <a:gd name="connsiteY49" fmla="*/ 419100 h 1188243"/>
                    <a:gd name="connsiteX50" fmla="*/ 365109 w 1150922"/>
                    <a:gd name="connsiteY50" fmla="*/ 440531 h 1188243"/>
                    <a:gd name="connsiteX51" fmla="*/ 367490 w 1150922"/>
                    <a:gd name="connsiteY51" fmla="*/ 447675 h 1188243"/>
                    <a:gd name="connsiteX52" fmla="*/ 365109 w 1150922"/>
                    <a:gd name="connsiteY52" fmla="*/ 457200 h 1188243"/>
                    <a:gd name="connsiteX53" fmla="*/ 353203 w 1150922"/>
                    <a:gd name="connsiteY53" fmla="*/ 483393 h 1188243"/>
                    <a:gd name="connsiteX54" fmla="*/ 331772 w 1150922"/>
                    <a:gd name="connsiteY54" fmla="*/ 497681 h 1188243"/>
                    <a:gd name="connsiteX55" fmla="*/ 324628 w 1150922"/>
                    <a:gd name="connsiteY55" fmla="*/ 502443 h 1188243"/>
                    <a:gd name="connsiteX56" fmla="*/ 307959 w 1150922"/>
                    <a:gd name="connsiteY56" fmla="*/ 509587 h 1188243"/>
                    <a:gd name="connsiteX57" fmla="*/ 300815 w 1150922"/>
                    <a:gd name="connsiteY57" fmla="*/ 514350 h 1188243"/>
                    <a:gd name="connsiteX58" fmla="*/ 293672 w 1150922"/>
                    <a:gd name="connsiteY58" fmla="*/ 516731 h 1188243"/>
                    <a:gd name="connsiteX59" fmla="*/ 281765 w 1150922"/>
                    <a:gd name="connsiteY59" fmla="*/ 523875 h 1188243"/>
                    <a:gd name="connsiteX60" fmla="*/ 262715 w 1150922"/>
                    <a:gd name="connsiteY60" fmla="*/ 533400 h 1188243"/>
                    <a:gd name="connsiteX61" fmla="*/ 255572 w 1150922"/>
                    <a:gd name="connsiteY61" fmla="*/ 535781 h 1188243"/>
                    <a:gd name="connsiteX62" fmla="*/ 234140 w 1150922"/>
                    <a:gd name="connsiteY62" fmla="*/ 545306 h 1188243"/>
                    <a:gd name="connsiteX63" fmla="*/ 210328 w 1150922"/>
                    <a:gd name="connsiteY63" fmla="*/ 557212 h 1188243"/>
                    <a:gd name="connsiteX64" fmla="*/ 193659 w 1150922"/>
                    <a:gd name="connsiteY64" fmla="*/ 569118 h 1188243"/>
                    <a:gd name="connsiteX65" fmla="*/ 176990 w 1150922"/>
                    <a:gd name="connsiteY65" fmla="*/ 581025 h 1188243"/>
                    <a:gd name="connsiteX66" fmla="*/ 167465 w 1150922"/>
                    <a:gd name="connsiteY66" fmla="*/ 585787 h 1188243"/>
                    <a:gd name="connsiteX67" fmla="*/ 157940 w 1150922"/>
                    <a:gd name="connsiteY67" fmla="*/ 592931 h 1188243"/>
                    <a:gd name="connsiteX68" fmla="*/ 150797 w 1150922"/>
                    <a:gd name="connsiteY68" fmla="*/ 595312 h 1188243"/>
                    <a:gd name="connsiteX69" fmla="*/ 141272 w 1150922"/>
                    <a:gd name="connsiteY69" fmla="*/ 600075 h 1188243"/>
                    <a:gd name="connsiteX70" fmla="*/ 134128 w 1150922"/>
                    <a:gd name="connsiteY70" fmla="*/ 602456 h 1188243"/>
                    <a:gd name="connsiteX71" fmla="*/ 124603 w 1150922"/>
                    <a:gd name="connsiteY71" fmla="*/ 607218 h 1188243"/>
                    <a:gd name="connsiteX72" fmla="*/ 107934 w 1150922"/>
                    <a:gd name="connsiteY72" fmla="*/ 611981 h 1188243"/>
                    <a:gd name="connsiteX73" fmla="*/ 100790 w 1150922"/>
                    <a:gd name="connsiteY73" fmla="*/ 616743 h 1188243"/>
                    <a:gd name="connsiteX74" fmla="*/ 84122 w 1150922"/>
                    <a:gd name="connsiteY74" fmla="*/ 621506 h 1188243"/>
                    <a:gd name="connsiteX75" fmla="*/ 76978 w 1150922"/>
                    <a:gd name="connsiteY75" fmla="*/ 626268 h 1188243"/>
                    <a:gd name="connsiteX76" fmla="*/ 65072 w 1150922"/>
                    <a:gd name="connsiteY76" fmla="*/ 631031 h 1188243"/>
                    <a:gd name="connsiteX77" fmla="*/ 55547 w 1150922"/>
                    <a:gd name="connsiteY77" fmla="*/ 635793 h 1188243"/>
                    <a:gd name="connsiteX78" fmla="*/ 48403 w 1150922"/>
                    <a:gd name="connsiteY78" fmla="*/ 638175 h 1188243"/>
                    <a:gd name="connsiteX79" fmla="*/ 38878 w 1150922"/>
                    <a:gd name="connsiteY79" fmla="*/ 642937 h 1188243"/>
                    <a:gd name="connsiteX80" fmla="*/ 24590 w 1150922"/>
                    <a:gd name="connsiteY80" fmla="*/ 652462 h 1188243"/>
                    <a:gd name="connsiteX81" fmla="*/ 15065 w 1150922"/>
                    <a:gd name="connsiteY81" fmla="*/ 666750 h 1188243"/>
                    <a:gd name="connsiteX82" fmla="*/ 10303 w 1150922"/>
                    <a:gd name="connsiteY82" fmla="*/ 673893 h 1188243"/>
                    <a:gd name="connsiteX83" fmla="*/ 12684 w 1150922"/>
                    <a:gd name="connsiteY83" fmla="*/ 692943 h 1188243"/>
                    <a:gd name="connsiteX84" fmla="*/ 31734 w 1150922"/>
                    <a:gd name="connsiteY84" fmla="*/ 695325 h 1188243"/>
                    <a:gd name="connsiteX85" fmla="*/ 148415 w 1150922"/>
                    <a:gd name="connsiteY85" fmla="*/ 692943 h 1188243"/>
                    <a:gd name="connsiteX86" fmla="*/ 184134 w 1150922"/>
                    <a:gd name="connsiteY86" fmla="*/ 690562 h 1188243"/>
                    <a:gd name="connsiteX87" fmla="*/ 210328 w 1150922"/>
                    <a:gd name="connsiteY87" fmla="*/ 695325 h 1188243"/>
                    <a:gd name="connsiteX88" fmla="*/ 229378 w 1150922"/>
                    <a:gd name="connsiteY88" fmla="*/ 697706 h 1188243"/>
                    <a:gd name="connsiteX89" fmla="*/ 296053 w 1150922"/>
                    <a:gd name="connsiteY89" fmla="*/ 695325 h 1188243"/>
                    <a:gd name="connsiteX90" fmla="*/ 324628 w 1150922"/>
                    <a:gd name="connsiteY90" fmla="*/ 692943 h 1188243"/>
                    <a:gd name="connsiteX91" fmla="*/ 396065 w 1150922"/>
                    <a:gd name="connsiteY91" fmla="*/ 695325 h 1188243"/>
                    <a:gd name="connsiteX92" fmla="*/ 412734 w 1150922"/>
                    <a:gd name="connsiteY92" fmla="*/ 697706 h 1188243"/>
                    <a:gd name="connsiteX93" fmla="*/ 436547 w 1150922"/>
                    <a:gd name="connsiteY93" fmla="*/ 702468 h 1188243"/>
                    <a:gd name="connsiteX94" fmla="*/ 450834 w 1150922"/>
                    <a:gd name="connsiteY94" fmla="*/ 704850 h 1188243"/>
                    <a:gd name="connsiteX95" fmla="*/ 460359 w 1150922"/>
                    <a:gd name="connsiteY95" fmla="*/ 707231 h 1188243"/>
                    <a:gd name="connsiteX96" fmla="*/ 472265 w 1150922"/>
                    <a:gd name="connsiteY96" fmla="*/ 709612 h 1188243"/>
                    <a:gd name="connsiteX97" fmla="*/ 479409 w 1150922"/>
                    <a:gd name="connsiteY97" fmla="*/ 711993 h 1188243"/>
                    <a:gd name="connsiteX98" fmla="*/ 493697 w 1150922"/>
                    <a:gd name="connsiteY98" fmla="*/ 714375 h 1188243"/>
                    <a:gd name="connsiteX99" fmla="*/ 507984 w 1150922"/>
                    <a:gd name="connsiteY99" fmla="*/ 726281 h 1188243"/>
                    <a:gd name="connsiteX100" fmla="*/ 510365 w 1150922"/>
                    <a:gd name="connsiteY100" fmla="*/ 733425 h 1188243"/>
                    <a:gd name="connsiteX101" fmla="*/ 515128 w 1150922"/>
                    <a:gd name="connsiteY101" fmla="*/ 742950 h 1188243"/>
                    <a:gd name="connsiteX102" fmla="*/ 519890 w 1150922"/>
                    <a:gd name="connsiteY102" fmla="*/ 750093 h 1188243"/>
                    <a:gd name="connsiteX103" fmla="*/ 527034 w 1150922"/>
                    <a:gd name="connsiteY103" fmla="*/ 771525 h 1188243"/>
                    <a:gd name="connsiteX104" fmla="*/ 529415 w 1150922"/>
                    <a:gd name="connsiteY104" fmla="*/ 778668 h 1188243"/>
                    <a:gd name="connsiteX105" fmla="*/ 534178 w 1150922"/>
                    <a:gd name="connsiteY105" fmla="*/ 785812 h 1188243"/>
                    <a:gd name="connsiteX106" fmla="*/ 531797 w 1150922"/>
                    <a:gd name="connsiteY106" fmla="*/ 812006 h 1188243"/>
                    <a:gd name="connsiteX107" fmla="*/ 527034 w 1150922"/>
                    <a:gd name="connsiteY107" fmla="*/ 845343 h 1188243"/>
                    <a:gd name="connsiteX108" fmla="*/ 531797 w 1150922"/>
                    <a:gd name="connsiteY108" fmla="*/ 916781 h 1188243"/>
                    <a:gd name="connsiteX109" fmla="*/ 536559 w 1150922"/>
                    <a:gd name="connsiteY109" fmla="*/ 935831 h 1188243"/>
                    <a:gd name="connsiteX110" fmla="*/ 538940 w 1150922"/>
                    <a:gd name="connsiteY110" fmla="*/ 950118 h 1188243"/>
                    <a:gd name="connsiteX111" fmla="*/ 546084 w 1150922"/>
                    <a:gd name="connsiteY111" fmla="*/ 973931 h 1188243"/>
                    <a:gd name="connsiteX112" fmla="*/ 550847 w 1150922"/>
                    <a:gd name="connsiteY112" fmla="*/ 992981 h 1188243"/>
                    <a:gd name="connsiteX113" fmla="*/ 553228 w 1150922"/>
                    <a:gd name="connsiteY113" fmla="*/ 1002506 h 1188243"/>
                    <a:gd name="connsiteX114" fmla="*/ 557990 w 1150922"/>
                    <a:gd name="connsiteY114" fmla="*/ 1009650 h 1188243"/>
                    <a:gd name="connsiteX115" fmla="*/ 560372 w 1150922"/>
                    <a:gd name="connsiteY115" fmla="*/ 1016793 h 1188243"/>
                    <a:gd name="connsiteX116" fmla="*/ 567515 w 1150922"/>
                    <a:gd name="connsiteY116" fmla="*/ 1023937 h 1188243"/>
                    <a:gd name="connsiteX117" fmla="*/ 569897 w 1150922"/>
                    <a:gd name="connsiteY117" fmla="*/ 1031081 h 1188243"/>
                    <a:gd name="connsiteX118" fmla="*/ 574659 w 1150922"/>
                    <a:gd name="connsiteY118" fmla="*/ 1038225 h 1188243"/>
                    <a:gd name="connsiteX119" fmla="*/ 610378 w 1150922"/>
                    <a:gd name="connsiteY119" fmla="*/ 1047750 h 1188243"/>
                    <a:gd name="connsiteX120" fmla="*/ 634190 w 1150922"/>
                    <a:gd name="connsiteY120" fmla="*/ 1042987 h 1188243"/>
                    <a:gd name="connsiteX121" fmla="*/ 646097 w 1150922"/>
                    <a:gd name="connsiteY121" fmla="*/ 1040606 h 1188243"/>
                    <a:gd name="connsiteX122" fmla="*/ 653240 w 1150922"/>
                    <a:gd name="connsiteY122" fmla="*/ 1038225 h 1188243"/>
                    <a:gd name="connsiteX123" fmla="*/ 672290 w 1150922"/>
                    <a:gd name="connsiteY123" fmla="*/ 1033462 h 1188243"/>
                    <a:gd name="connsiteX124" fmla="*/ 686578 w 1150922"/>
                    <a:gd name="connsiteY124" fmla="*/ 1028700 h 1188243"/>
                    <a:gd name="connsiteX125" fmla="*/ 705628 w 1150922"/>
                    <a:gd name="connsiteY125" fmla="*/ 1021556 h 1188243"/>
                    <a:gd name="connsiteX126" fmla="*/ 724678 w 1150922"/>
                    <a:gd name="connsiteY126" fmla="*/ 1012031 h 1188243"/>
                    <a:gd name="connsiteX127" fmla="*/ 734203 w 1150922"/>
                    <a:gd name="connsiteY127" fmla="*/ 1007268 h 1188243"/>
                    <a:gd name="connsiteX128" fmla="*/ 750872 w 1150922"/>
                    <a:gd name="connsiteY128" fmla="*/ 997743 h 1188243"/>
                    <a:gd name="connsiteX129" fmla="*/ 758015 w 1150922"/>
                    <a:gd name="connsiteY129" fmla="*/ 992981 h 1188243"/>
                    <a:gd name="connsiteX130" fmla="*/ 767540 w 1150922"/>
                    <a:gd name="connsiteY130" fmla="*/ 988218 h 1188243"/>
                    <a:gd name="connsiteX131" fmla="*/ 784209 w 1150922"/>
                    <a:gd name="connsiteY131" fmla="*/ 976312 h 1188243"/>
                    <a:gd name="connsiteX132" fmla="*/ 793734 w 1150922"/>
                    <a:gd name="connsiteY132" fmla="*/ 971550 h 1188243"/>
                    <a:gd name="connsiteX133" fmla="*/ 812784 w 1150922"/>
                    <a:gd name="connsiteY133" fmla="*/ 959643 h 1188243"/>
                    <a:gd name="connsiteX134" fmla="*/ 827072 w 1150922"/>
                    <a:gd name="connsiteY134" fmla="*/ 954881 h 1188243"/>
                    <a:gd name="connsiteX135" fmla="*/ 838978 w 1150922"/>
                    <a:gd name="connsiteY135" fmla="*/ 950118 h 1188243"/>
                    <a:gd name="connsiteX136" fmla="*/ 855647 w 1150922"/>
                    <a:gd name="connsiteY136" fmla="*/ 942975 h 1188243"/>
                    <a:gd name="connsiteX137" fmla="*/ 908034 w 1150922"/>
                    <a:gd name="connsiteY137" fmla="*/ 935831 h 1188243"/>
                    <a:gd name="connsiteX138" fmla="*/ 962803 w 1150922"/>
                    <a:gd name="connsiteY138" fmla="*/ 942975 h 1188243"/>
                    <a:gd name="connsiteX139" fmla="*/ 977090 w 1150922"/>
                    <a:gd name="connsiteY139" fmla="*/ 947737 h 1188243"/>
                    <a:gd name="connsiteX140" fmla="*/ 1000903 w 1150922"/>
                    <a:gd name="connsiteY140" fmla="*/ 966787 h 1188243"/>
                    <a:gd name="connsiteX141" fmla="*/ 1005665 w 1150922"/>
                    <a:gd name="connsiteY141" fmla="*/ 973931 h 1188243"/>
                    <a:gd name="connsiteX142" fmla="*/ 1022334 w 1150922"/>
                    <a:gd name="connsiteY142" fmla="*/ 988218 h 1188243"/>
                    <a:gd name="connsiteX143" fmla="*/ 1024715 w 1150922"/>
                    <a:gd name="connsiteY143" fmla="*/ 995362 h 1188243"/>
                    <a:gd name="connsiteX144" fmla="*/ 1041384 w 1150922"/>
                    <a:gd name="connsiteY144" fmla="*/ 1012031 h 1188243"/>
                    <a:gd name="connsiteX145" fmla="*/ 1048528 w 1150922"/>
                    <a:gd name="connsiteY145" fmla="*/ 1019175 h 1188243"/>
                    <a:gd name="connsiteX146" fmla="*/ 1053290 w 1150922"/>
                    <a:gd name="connsiteY146" fmla="*/ 1026318 h 1188243"/>
                    <a:gd name="connsiteX147" fmla="*/ 1062815 w 1150922"/>
                    <a:gd name="connsiteY147" fmla="*/ 1042987 h 1188243"/>
                    <a:gd name="connsiteX148" fmla="*/ 1079484 w 1150922"/>
                    <a:gd name="connsiteY148" fmla="*/ 1064418 h 1188243"/>
                    <a:gd name="connsiteX149" fmla="*/ 1091390 w 1150922"/>
                    <a:gd name="connsiteY149" fmla="*/ 1081087 h 1188243"/>
                    <a:gd name="connsiteX150" fmla="*/ 1100915 w 1150922"/>
                    <a:gd name="connsiteY150" fmla="*/ 1095375 h 1188243"/>
                    <a:gd name="connsiteX151" fmla="*/ 1105678 w 1150922"/>
                    <a:gd name="connsiteY151" fmla="*/ 1104900 h 1188243"/>
                    <a:gd name="connsiteX152" fmla="*/ 1112822 w 1150922"/>
                    <a:gd name="connsiteY152" fmla="*/ 1112043 h 1188243"/>
                    <a:gd name="connsiteX153" fmla="*/ 1127109 w 1150922"/>
                    <a:gd name="connsiteY153" fmla="*/ 1135856 h 1188243"/>
                    <a:gd name="connsiteX154" fmla="*/ 1131872 w 1150922"/>
                    <a:gd name="connsiteY154" fmla="*/ 1143000 h 1188243"/>
                    <a:gd name="connsiteX155" fmla="*/ 1134253 w 1150922"/>
                    <a:gd name="connsiteY155" fmla="*/ 1150143 h 1188243"/>
                    <a:gd name="connsiteX156" fmla="*/ 1139015 w 1150922"/>
                    <a:gd name="connsiteY156" fmla="*/ 1157287 h 1188243"/>
                    <a:gd name="connsiteX157" fmla="*/ 1146159 w 1150922"/>
                    <a:gd name="connsiteY157" fmla="*/ 1178718 h 1188243"/>
                    <a:gd name="connsiteX158" fmla="*/ 1150922 w 1150922"/>
                    <a:gd name="connsiteY158" fmla="*/ 1188243 h 11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50922" h="1188243">
                      <a:moveTo>
                        <a:pt x="474647" y="0"/>
                      </a:moveTo>
                      <a:cubicBezTo>
                        <a:pt x="472266" y="794"/>
                        <a:pt x="469748" y="1258"/>
                        <a:pt x="467503" y="2381"/>
                      </a:cubicBezTo>
                      <a:cubicBezTo>
                        <a:pt x="463363" y="4451"/>
                        <a:pt x="459988" y="8061"/>
                        <a:pt x="455597" y="9525"/>
                      </a:cubicBezTo>
                      <a:cubicBezTo>
                        <a:pt x="444767" y="13135"/>
                        <a:pt x="424592" y="15186"/>
                        <a:pt x="412734" y="16668"/>
                      </a:cubicBezTo>
                      <a:cubicBezTo>
                        <a:pt x="409559" y="17462"/>
                        <a:pt x="406344" y="18110"/>
                        <a:pt x="403209" y="19050"/>
                      </a:cubicBezTo>
                      <a:cubicBezTo>
                        <a:pt x="398401" y="20493"/>
                        <a:pt x="393792" y="22595"/>
                        <a:pt x="388922" y="23812"/>
                      </a:cubicBezTo>
                      <a:cubicBezTo>
                        <a:pt x="385747" y="24606"/>
                        <a:pt x="382532" y="25253"/>
                        <a:pt x="379397" y="26193"/>
                      </a:cubicBezTo>
                      <a:cubicBezTo>
                        <a:pt x="374588" y="27636"/>
                        <a:pt x="369979" y="29739"/>
                        <a:pt x="365109" y="30956"/>
                      </a:cubicBezTo>
                      <a:cubicBezTo>
                        <a:pt x="361934" y="31750"/>
                        <a:pt x="358719" y="32397"/>
                        <a:pt x="355584" y="33337"/>
                      </a:cubicBezTo>
                      <a:cubicBezTo>
                        <a:pt x="348371" y="35501"/>
                        <a:pt x="341297" y="38100"/>
                        <a:pt x="334153" y="40481"/>
                      </a:cubicBezTo>
                      <a:lnTo>
                        <a:pt x="327009" y="42862"/>
                      </a:lnTo>
                      <a:cubicBezTo>
                        <a:pt x="315689" y="50410"/>
                        <a:pt x="322580" y="46720"/>
                        <a:pt x="305578" y="52387"/>
                      </a:cubicBezTo>
                      <a:lnTo>
                        <a:pt x="298434" y="54768"/>
                      </a:lnTo>
                      <a:cubicBezTo>
                        <a:pt x="296053" y="56356"/>
                        <a:pt x="293905" y="58369"/>
                        <a:pt x="291290" y="59531"/>
                      </a:cubicBezTo>
                      <a:cubicBezTo>
                        <a:pt x="286703" y="61570"/>
                        <a:pt x="277003" y="64293"/>
                        <a:pt x="277003" y="64293"/>
                      </a:cubicBezTo>
                      <a:cubicBezTo>
                        <a:pt x="274622" y="65881"/>
                        <a:pt x="272058" y="67224"/>
                        <a:pt x="269859" y="69056"/>
                      </a:cubicBezTo>
                      <a:cubicBezTo>
                        <a:pt x="267272" y="71212"/>
                        <a:pt x="265517" y="74332"/>
                        <a:pt x="262715" y="76200"/>
                      </a:cubicBezTo>
                      <a:cubicBezTo>
                        <a:pt x="260627" y="77592"/>
                        <a:pt x="257766" y="77362"/>
                        <a:pt x="255572" y="78581"/>
                      </a:cubicBezTo>
                      <a:cubicBezTo>
                        <a:pt x="228007" y="93895"/>
                        <a:pt x="251494" y="81752"/>
                        <a:pt x="234140" y="95250"/>
                      </a:cubicBezTo>
                      <a:cubicBezTo>
                        <a:pt x="229622" y="98764"/>
                        <a:pt x="224615" y="101600"/>
                        <a:pt x="219853" y="104775"/>
                      </a:cubicBezTo>
                      <a:cubicBezTo>
                        <a:pt x="217472" y="106362"/>
                        <a:pt x="214733" y="107513"/>
                        <a:pt x="212709" y="109537"/>
                      </a:cubicBezTo>
                      <a:cubicBezTo>
                        <a:pt x="210328" y="111918"/>
                        <a:pt x="208152" y="114525"/>
                        <a:pt x="205565" y="116681"/>
                      </a:cubicBezTo>
                      <a:cubicBezTo>
                        <a:pt x="203367" y="118513"/>
                        <a:pt x="200620" y="119611"/>
                        <a:pt x="198422" y="121443"/>
                      </a:cubicBezTo>
                      <a:cubicBezTo>
                        <a:pt x="190027" y="128439"/>
                        <a:pt x="188392" y="132916"/>
                        <a:pt x="181753" y="142875"/>
                      </a:cubicBezTo>
                      <a:lnTo>
                        <a:pt x="176990" y="150018"/>
                      </a:lnTo>
                      <a:lnTo>
                        <a:pt x="172228" y="164306"/>
                      </a:lnTo>
                      <a:lnTo>
                        <a:pt x="169847" y="171450"/>
                      </a:lnTo>
                      <a:cubicBezTo>
                        <a:pt x="170641" y="180975"/>
                        <a:pt x="170965" y="190551"/>
                        <a:pt x="172228" y="200025"/>
                      </a:cubicBezTo>
                      <a:cubicBezTo>
                        <a:pt x="172560" y="202513"/>
                        <a:pt x="173920" y="204755"/>
                        <a:pt x="174609" y="207168"/>
                      </a:cubicBezTo>
                      <a:cubicBezTo>
                        <a:pt x="175508" y="210315"/>
                        <a:pt x="176091" y="213546"/>
                        <a:pt x="176990" y="216693"/>
                      </a:cubicBezTo>
                      <a:cubicBezTo>
                        <a:pt x="177680" y="219107"/>
                        <a:pt x="178682" y="221423"/>
                        <a:pt x="179372" y="223837"/>
                      </a:cubicBezTo>
                      <a:cubicBezTo>
                        <a:pt x="180389" y="227397"/>
                        <a:pt x="182231" y="236700"/>
                        <a:pt x="184134" y="240506"/>
                      </a:cubicBezTo>
                      <a:cubicBezTo>
                        <a:pt x="188383" y="249003"/>
                        <a:pt x="196875" y="255628"/>
                        <a:pt x="203184" y="261937"/>
                      </a:cubicBezTo>
                      <a:lnTo>
                        <a:pt x="210328" y="269081"/>
                      </a:lnTo>
                      <a:cubicBezTo>
                        <a:pt x="212709" y="271462"/>
                        <a:pt x="215604" y="273423"/>
                        <a:pt x="217472" y="276225"/>
                      </a:cubicBezTo>
                      <a:cubicBezTo>
                        <a:pt x="220647" y="280987"/>
                        <a:pt x="222950" y="286464"/>
                        <a:pt x="226997" y="290512"/>
                      </a:cubicBezTo>
                      <a:cubicBezTo>
                        <a:pt x="229378" y="292893"/>
                        <a:pt x="232073" y="294998"/>
                        <a:pt x="234140" y="297656"/>
                      </a:cubicBezTo>
                      <a:cubicBezTo>
                        <a:pt x="237654" y="302174"/>
                        <a:pt x="240490" y="307181"/>
                        <a:pt x="243665" y="311943"/>
                      </a:cubicBezTo>
                      <a:cubicBezTo>
                        <a:pt x="245253" y="314324"/>
                        <a:pt x="246047" y="317499"/>
                        <a:pt x="248428" y="319087"/>
                      </a:cubicBezTo>
                      <a:cubicBezTo>
                        <a:pt x="284551" y="343170"/>
                        <a:pt x="247469" y="317098"/>
                        <a:pt x="269859" y="335756"/>
                      </a:cubicBezTo>
                      <a:cubicBezTo>
                        <a:pt x="272058" y="337588"/>
                        <a:pt x="274804" y="338686"/>
                        <a:pt x="277003" y="340518"/>
                      </a:cubicBezTo>
                      <a:cubicBezTo>
                        <a:pt x="279590" y="342674"/>
                        <a:pt x="281489" y="345594"/>
                        <a:pt x="284147" y="347662"/>
                      </a:cubicBezTo>
                      <a:cubicBezTo>
                        <a:pt x="288665" y="351176"/>
                        <a:pt x="293672" y="354012"/>
                        <a:pt x="298434" y="357187"/>
                      </a:cubicBezTo>
                      <a:lnTo>
                        <a:pt x="312722" y="366712"/>
                      </a:lnTo>
                      <a:lnTo>
                        <a:pt x="319865" y="369093"/>
                      </a:lnTo>
                      <a:lnTo>
                        <a:pt x="334153" y="378618"/>
                      </a:lnTo>
                      <a:lnTo>
                        <a:pt x="341297" y="383381"/>
                      </a:lnTo>
                      <a:cubicBezTo>
                        <a:pt x="348843" y="394701"/>
                        <a:pt x="345155" y="387812"/>
                        <a:pt x="350822" y="404812"/>
                      </a:cubicBezTo>
                      <a:cubicBezTo>
                        <a:pt x="351616" y="407193"/>
                        <a:pt x="351811" y="409867"/>
                        <a:pt x="353203" y="411956"/>
                      </a:cubicBezTo>
                      <a:cubicBezTo>
                        <a:pt x="354790" y="414337"/>
                        <a:pt x="356803" y="416485"/>
                        <a:pt x="357965" y="419100"/>
                      </a:cubicBezTo>
                      <a:cubicBezTo>
                        <a:pt x="357971" y="419114"/>
                        <a:pt x="363916" y="436952"/>
                        <a:pt x="365109" y="440531"/>
                      </a:cubicBezTo>
                      <a:lnTo>
                        <a:pt x="367490" y="447675"/>
                      </a:lnTo>
                      <a:cubicBezTo>
                        <a:pt x="366696" y="450850"/>
                        <a:pt x="365819" y="454005"/>
                        <a:pt x="365109" y="457200"/>
                      </a:cubicBezTo>
                      <a:cubicBezTo>
                        <a:pt x="362958" y="466882"/>
                        <a:pt x="363061" y="476821"/>
                        <a:pt x="353203" y="483393"/>
                      </a:cubicBezTo>
                      <a:lnTo>
                        <a:pt x="331772" y="497681"/>
                      </a:lnTo>
                      <a:cubicBezTo>
                        <a:pt x="329391" y="499269"/>
                        <a:pt x="327343" y="501538"/>
                        <a:pt x="324628" y="502443"/>
                      </a:cubicBezTo>
                      <a:cubicBezTo>
                        <a:pt x="316616" y="505114"/>
                        <a:pt x="316194" y="504881"/>
                        <a:pt x="307959" y="509587"/>
                      </a:cubicBezTo>
                      <a:cubicBezTo>
                        <a:pt x="305474" y="511007"/>
                        <a:pt x="303375" y="513070"/>
                        <a:pt x="300815" y="514350"/>
                      </a:cubicBezTo>
                      <a:cubicBezTo>
                        <a:pt x="298570" y="515472"/>
                        <a:pt x="295917" y="515609"/>
                        <a:pt x="293672" y="516731"/>
                      </a:cubicBezTo>
                      <a:cubicBezTo>
                        <a:pt x="289532" y="518801"/>
                        <a:pt x="285840" y="521681"/>
                        <a:pt x="281765" y="523875"/>
                      </a:cubicBezTo>
                      <a:cubicBezTo>
                        <a:pt x="275514" y="527241"/>
                        <a:pt x="269450" y="531155"/>
                        <a:pt x="262715" y="533400"/>
                      </a:cubicBezTo>
                      <a:cubicBezTo>
                        <a:pt x="260334" y="534194"/>
                        <a:pt x="257865" y="534762"/>
                        <a:pt x="255572" y="535781"/>
                      </a:cubicBezTo>
                      <a:cubicBezTo>
                        <a:pt x="230777" y="546801"/>
                        <a:pt x="250230" y="539943"/>
                        <a:pt x="234140" y="545306"/>
                      </a:cubicBezTo>
                      <a:cubicBezTo>
                        <a:pt x="217130" y="556646"/>
                        <a:pt x="225406" y="553443"/>
                        <a:pt x="210328" y="557212"/>
                      </a:cubicBezTo>
                      <a:cubicBezTo>
                        <a:pt x="179198" y="580560"/>
                        <a:pt x="218033" y="551708"/>
                        <a:pt x="193659" y="569118"/>
                      </a:cubicBezTo>
                      <a:cubicBezTo>
                        <a:pt x="188550" y="572767"/>
                        <a:pt x="182601" y="577819"/>
                        <a:pt x="176990" y="581025"/>
                      </a:cubicBezTo>
                      <a:cubicBezTo>
                        <a:pt x="173908" y="582786"/>
                        <a:pt x="170475" y="583906"/>
                        <a:pt x="167465" y="585787"/>
                      </a:cubicBezTo>
                      <a:cubicBezTo>
                        <a:pt x="164099" y="587890"/>
                        <a:pt x="161386" y="590962"/>
                        <a:pt x="157940" y="592931"/>
                      </a:cubicBezTo>
                      <a:cubicBezTo>
                        <a:pt x="155761" y="594176"/>
                        <a:pt x="153104" y="594323"/>
                        <a:pt x="150797" y="595312"/>
                      </a:cubicBezTo>
                      <a:cubicBezTo>
                        <a:pt x="147534" y="596710"/>
                        <a:pt x="144535" y="598677"/>
                        <a:pt x="141272" y="600075"/>
                      </a:cubicBezTo>
                      <a:cubicBezTo>
                        <a:pt x="138965" y="601064"/>
                        <a:pt x="136435" y="601467"/>
                        <a:pt x="134128" y="602456"/>
                      </a:cubicBezTo>
                      <a:cubicBezTo>
                        <a:pt x="130865" y="603854"/>
                        <a:pt x="127866" y="605820"/>
                        <a:pt x="124603" y="607218"/>
                      </a:cubicBezTo>
                      <a:cubicBezTo>
                        <a:pt x="119814" y="609270"/>
                        <a:pt x="112776" y="610771"/>
                        <a:pt x="107934" y="611981"/>
                      </a:cubicBezTo>
                      <a:cubicBezTo>
                        <a:pt x="105553" y="613568"/>
                        <a:pt x="103420" y="615616"/>
                        <a:pt x="100790" y="616743"/>
                      </a:cubicBezTo>
                      <a:cubicBezTo>
                        <a:pt x="90117" y="621317"/>
                        <a:pt x="93383" y="616876"/>
                        <a:pt x="84122" y="621506"/>
                      </a:cubicBezTo>
                      <a:cubicBezTo>
                        <a:pt x="81562" y="622786"/>
                        <a:pt x="79538" y="624988"/>
                        <a:pt x="76978" y="626268"/>
                      </a:cubicBezTo>
                      <a:cubicBezTo>
                        <a:pt x="73155" y="628180"/>
                        <a:pt x="68978" y="629295"/>
                        <a:pt x="65072" y="631031"/>
                      </a:cubicBezTo>
                      <a:cubicBezTo>
                        <a:pt x="61828" y="632473"/>
                        <a:pt x="58810" y="634395"/>
                        <a:pt x="55547" y="635793"/>
                      </a:cubicBezTo>
                      <a:cubicBezTo>
                        <a:pt x="53240" y="636782"/>
                        <a:pt x="50710" y="637186"/>
                        <a:pt x="48403" y="638175"/>
                      </a:cubicBezTo>
                      <a:cubicBezTo>
                        <a:pt x="45140" y="639573"/>
                        <a:pt x="41922" y="641111"/>
                        <a:pt x="38878" y="642937"/>
                      </a:cubicBezTo>
                      <a:cubicBezTo>
                        <a:pt x="33970" y="645882"/>
                        <a:pt x="24590" y="652462"/>
                        <a:pt x="24590" y="652462"/>
                      </a:cubicBezTo>
                      <a:lnTo>
                        <a:pt x="15065" y="666750"/>
                      </a:lnTo>
                      <a:lnTo>
                        <a:pt x="10303" y="673893"/>
                      </a:lnTo>
                      <a:cubicBezTo>
                        <a:pt x="7025" y="683726"/>
                        <a:pt x="0" y="689484"/>
                        <a:pt x="12684" y="692943"/>
                      </a:cubicBezTo>
                      <a:cubicBezTo>
                        <a:pt x="18858" y="694627"/>
                        <a:pt x="25384" y="694531"/>
                        <a:pt x="31734" y="695325"/>
                      </a:cubicBezTo>
                      <a:lnTo>
                        <a:pt x="148415" y="692943"/>
                      </a:lnTo>
                      <a:cubicBezTo>
                        <a:pt x="160342" y="692570"/>
                        <a:pt x="172201" y="690562"/>
                        <a:pt x="184134" y="690562"/>
                      </a:cubicBezTo>
                      <a:cubicBezTo>
                        <a:pt x="188577" y="690562"/>
                        <a:pt x="205287" y="694549"/>
                        <a:pt x="210328" y="695325"/>
                      </a:cubicBezTo>
                      <a:cubicBezTo>
                        <a:pt x="216653" y="696298"/>
                        <a:pt x="223028" y="696912"/>
                        <a:pt x="229378" y="697706"/>
                      </a:cubicBezTo>
                      <a:lnTo>
                        <a:pt x="296053" y="695325"/>
                      </a:lnTo>
                      <a:cubicBezTo>
                        <a:pt x="305599" y="694848"/>
                        <a:pt x="315070" y="692943"/>
                        <a:pt x="324628" y="692943"/>
                      </a:cubicBezTo>
                      <a:cubicBezTo>
                        <a:pt x="348454" y="692943"/>
                        <a:pt x="372253" y="694531"/>
                        <a:pt x="396065" y="695325"/>
                      </a:cubicBezTo>
                      <a:cubicBezTo>
                        <a:pt x="401621" y="696119"/>
                        <a:pt x="407207" y="696731"/>
                        <a:pt x="412734" y="697706"/>
                      </a:cubicBezTo>
                      <a:cubicBezTo>
                        <a:pt x="420706" y="699113"/>
                        <a:pt x="428562" y="701137"/>
                        <a:pt x="436547" y="702468"/>
                      </a:cubicBezTo>
                      <a:cubicBezTo>
                        <a:pt x="441309" y="703262"/>
                        <a:pt x="446100" y="703903"/>
                        <a:pt x="450834" y="704850"/>
                      </a:cubicBezTo>
                      <a:cubicBezTo>
                        <a:pt x="454043" y="705492"/>
                        <a:pt x="457164" y="706521"/>
                        <a:pt x="460359" y="707231"/>
                      </a:cubicBezTo>
                      <a:cubicBezTo>
                        <a:pt x="464310" y="708109"/>
                        <a:pt x="468339" y="708630"/>
                        <a:pt x="472265" y="709612"/>
                      </a:cubicBezTo>
                      <a:cubicBezTo>
                        <a:pt x="474700" y="710221"/>
                        <a:pt x="476959" y="711448"/>
                        <a:pt x="479409" y="711993"/>
                      </a:cubicBezTo>
                      <a:cubicBezTo>
                        <a:pt x="484122" y="713040"/>
                        <a:pt x="488934" y="713581"/>
                        <a:pt x="493697" y="714375"/>
                      </a:cubicBezTo>
                      <a:cubicBezTo>
                        <a:pt x="498968" y="717889"/>
                        <a:pt x="504317" y="720781"/>
                        <a:pt x="507984" y="726281"/>
                      </a:cubicBezTo>
                      <a:cubicBezTo>
                        <a:pt x="509376" y="728370"/>
                        <a:pt x="509376" y="731118"/>
                        <a:pt x="510365" y="733425"/>
                      </a:cubicBezTo>
                      <a:cubicBezTo>
                        <a:pt x="511763" y="736688"/>
                        <a:pt x="513367" y="739868"/>
                        <a:pt x="515128" y="742950"/>
                      </a:cubicBezTo>
                      <a:cubicBezTo>
                        <a:pt x="516548" y="745435"/>
                        <a:pt x="518728" y="747478"/>
                        <a:pt x="519890" y="750093"/>
                      </a:cubicBezTo>
                      <a:cubicBezTo>
                        <a:pt x="519895" y="750105"/>
                        <a:pt x="525841" y="767947"/>
                        <a:pt x="527034" y="771525"/>
                      </a:cubicBezTo>
                      <a:cubicBezTo>
                        <a:pt x="527828" y="773906"/>
                        <a:pt x="528023" y="776580"/>
                        <a:pt x="529415" y="778668"/>
                      </a:cubicBezTo>
                      <a:lnTo>
                        <a:pt x="534178" y="785812"/>
                      </a:lnTo>
                      <a:cubicBezTo>
                        <a:pt x="533384" y="794543"/>
                        <a:pt x="532715" y="803287"/>
                        <a:pt x="531797" y="812006"/>
                      </a:cubicBezTo>
                      <a:cubicBezTo>
                        <a:pt x="530095" y="828170"/>
                        <a:pt x="529502" y="830536"/>
                        <a:pt x="527034" y="845343"/>
                      </a:cubicBezTo>
                      <a:cubicBezTo>
                        <a:pt x="527864" y="864435"/>
                        <a:pt x="527381" y="894703"/>
                        <a:pt x="531797" y="916781"/>
                      </a:cubicBezTo>
                      <a:cubicBezTo>
                        <a:pt x="533081" y="923199"/>
                        <a:pt x="535483" y="929375"/>
                        <a:pt x="536559" y="935831"/>
                      </a:cubicBezTo>
                      <a:cubicBezTo>
                        <a:pt x="537353" y="940593"/>
                        <a:pt x="537769" y="945434"/>
                        <a:pt x="538940" y="950118"/>
                      </a:cubicBezTo>
                      <a:cubicBezTo>
                        <a:pt x="550808" y="997588"/>
                        <a:pt x="538529" y="939929"/>
                        <a:pt x="546084" y="973931"/>
                      </a:cubicBezTo>
                      <a:cubicBezTo>
                        <a:pt x="553346" y="1006613"/>
                        <a:pt x="544463" y="970638"/>
                        <a:pt x="550847" y="992981"/>
                      </a:cubicBezTo>
                      <a:cubicBezTo>
                        <a:pt x="551746" y="996128"/>
                        <a:pt x="551939" y="999498"/>
                        <a:pt x="553228" y="1002506"/>
                      </a:cubicBezTo>
                      <a:cubicBezTo>
                        <a:pt x="554355" y="1005137"/>
                        <a:pt x="556710" y="1007090"/>
                        <a:pt x="557990" y="1009650"/>
                      </a:cubicBezTo>
                      <a:cubicBezTo>
                        <a:pt x="559113" y="1011895"/>
                        <a:pt x="558980" y="1014705"/>
                        <a:pt x="560372" y="1016793"/>
                      </a:cubicBezTo>
                      <a:cubicBezTo>
                        <a:pt x="562240" y="1019595"/>
                        <a:pt x="565134" y="1021556"/>
                        <a:pt x="567515" y="1023937"/>
                      </a:cubicBezTo>
                      <a:cubicBezTo>
                        <a:pt x="568309" y="1026318"/>
                        <a:pt x="568774" y="1028836"/>
                        <a:pt x="569897" y="1031081"/>
                      </a:cubicBezTo>
                      <a:cubicBezTo>
                        <a:pt x="571177" y="1033641"/>
                        <a:pt x="572635" y="1036201"/>
                        <a:pt x="574659" y="1038225"/>
                      </a:cubicBezTo>
                      <a:cubicBezTo>
                        <a:pt x="583716" y="1047282"/>
                        <a:pt x="599217" y="1046510"/>
                        <a:pt x="610378" y="1047750"/>
                      </a:cubicBezTo>
                      <a:cubicBezTo>
                        <a:pt x="638393" y="1043079"/>
                        <a:pt x="612864" y="1047725"/>
                        <a:pt x="634190" y="1042987"/>
                      </a:cubicBezTo>
                      <a:cubicBezTo>
                        <a:pt x="638141" y="1042109"/>
                        <a:pt x="642170" y="1041588"/>
                        <a:pt x="646097" y="1040606"/>
                      </a:cubicBezTo>
                      <a:cubicBezTo>
                        <a:pt x="648532" y="1039997"/>
                        <a:pt x="650819" y="1038885"/>
                        <a:pt x="653240" y="1038225"/>
                      </a:cubicBezTo>
                      <a:cubicBezTo>
                        <a:pt x="659555" y="1036503"/>
                        <a:pt x="666080" y="1035532"/>
                        <a:pt x="672290" y="1033462"/>
                      </a:cubicBezTo>
                      <a:cubicBezTo>
                        <a:pt x="677053" y="1031875"/>
                        <a:pt x="682088" y="1030945"/>
                        <a:pt x="686578" y="1028700"/>
                      </a:cubicBezTo>
                      <a:cubicBezTo>
                        <a:pt x="699030" y="1022473"/>
                        <a:pt x="692659" y="1024798"/>
                        <a:pt x="705628" y="1021556"/>
                      </a:cubicBezTo>
                      <a:lnTo>
                        <a:pt x="724678" y="1012031"/>
                      </a:lnTo>
                      <a:cubicBezTo>
                        <a:pt x="727853" y="1010443"/>
                        <a:pt x="731249" y="1009237"/>
                        <a:pt x="734203" y="1007268"/>
                      </a:cubicBezTo>
                      <a:cubicBezTo>
                        <a:pt x="751614" y="995662"/>
                        <a:pt x="729716" y="1009833"/>
                        <a:pt x="750872" y="997743"/>
                      </a:cubicBezTo>
                      <a:cubicBezTo>
                        <a:pt x="753357" y="996323"/>
                        <a:pt x="755530" y="994401"/>
                        <a:pt x="758015" y="992981"/>
                      </a:cubicBezTo>
                      <a:cubicBezTo>
                        <a:pt x="761097" y="991220"/>
                        <a:pt x="764530" y="990099"/>
                        <a:pt x="767540" y="988218"/>
                      </a:cubicBezTo>
                      <a:cubicBezTo>
                        <a:pt x="781143" y="979716"/>
                        <a:pt x="772474" y="983018"/>
                        <a:pt x="784209" y="976312"/>
                      </a:cubicBezTo>
                      <a:cubicBezTo>
                        <a:pt x="787291" y="974551"/>
                        <a:pt x="790652" y="973311"/>
                        <a:pt x="793734" y="971550"/>
                      </a:cubicBezTo>
                      <a:cubicBezTo>
                        <a:pt x="802639" y="966462"/>
                        <a:pt x="801804" y="964634"/>
                        <a:pt x="812784" y="959643"/>
                      </a:cubicBezTo>
                      <a:cubicBezTo>
                        <a:pt x="817354" y="957566"/>
                        <a:pt x="822411" y="956746"/>
                        <a:pt x="827072" y="954881"/>
                      </a:cubicBezTo>
                      <a:cubicBezTo>
                        <a:pt x="831041" y="953293"/>
                        <a:pt x="835072" y="951854"/>
                        <a:pt x="838978" y="950118"/>
                      </a:cubicBezTo>
                      <a:cubicBezTo>
                        <a:pt x="845315" y="947301"/>
                        <a:pt x="848977" y="944309"/>
                        <a:pt x="855647" y="942975"/>
                      </a:cubicBezTo>
                      <a:cubicBezTo>
                        <a:pt x="879949" y="938115"/>
                        <a:pt x="884643" y="938170"/>
                        <a:pt x="908034" y="935831"/>
                      </a:cubicBezTo>
                      <a:cubicBezTo>
                        <a:pt x="932845" y="937485"/>
                        <a:pt x="941742" y="935955"/>
                        <a:pt x="962803" y="942975"/>
                      </a:cubicBezTo>
                      <a:lnTo>
                        <a:pt x="977090" y="947737"/>
                      </a:lnTo>
                      <a:cubicBezTo>
                        <a:pt x="985553" y="953379"/>
                        <a:pt x="994309" y="958874"/>
                        <a:pt x="1000903" y="966787"/>
                      </a:cubicBezTo>
                      <a:cubicBezTo>
                        <a:pt x="1002735" y="968986"/>
                        <a:pt x="1003803" y="971758"/>
                        <a:pt x="1005665" y="973931"/>
                      </a:cubicBezTo>
                      <a:cubicBezTo>
                        <a:pt x="1013364" y="982914"/>
                        <a:pt x="1013908" y="982601"/>
                        <a:pt x="1022334" y="988218"/>
                      </a:cubicBezTo>
                      <a:cubicBezTo>
                        <a:pt x="1023128" y="990599"/>
                        <a:pt x="1023147" y="993402"/>
                        <a:pt x="1024715" y="995362"/>
                      </a:cubicBezTo>
                      <a:cubicBezTo>
                        <a:pt x="1029624" y="1001498"/>
                        <a:pt x="1035828" y="1006475"/>
                        <a:pt x="1041384" y="1012031"/>
                      </a:cubicBezTo>
                      <a:cubicBezTo>
                        <a:pt x="1043765" y="1014412"/>
                        <a:pt x="1046660" y="1016373"/>
                        <a:pt x="1048528" y="1019175"/>
                      </a:cubicBezTo>
                      <a:cubicBezTo>
                        <a:pt x="1050115" y="1021556"/>
                        <a:pt x="1051870" y="1023833"/>
                        <a:pt x="1053290" y="1026318"/>
                      </a:cubicBezTo>
                      <a:cubicBezTo>
                        <a:pt x="1059613" y="1037384"/>
                        <a:pt x="1055858" y="1033711"/>
                        <a:pt x="1062815" y="1042987"/>
                      </a:cubicBezTo>
                      <a:cubicBezTo>
                        <a:pt x="1068245" y="1050227"/>
                        <a:pt x="1074464" y="1056888"/>
                        <a:pt x="1079484" y="1064418"/>
                      </a:cubicBezTo>
                      <a:cubicBezTo>
                        <a:pt x="1094988" y="1087672"/>
                        <a:pt x="1070689" y="1051512"/>
                        <a:pt x="1091390" y="1081087"/>
                      </a:cubicBezTo>
                      <a:cubicBezTo>
                        <a:pt x="1094672" y="1085776"/>
                        <a:pt x="1098355" y="1090255"/>
                        <a:pt x="1100915" y="1095375"/>
                      </a:cubicBezTo>
                      <a:cubicBezTo>
                        <a:pt x="1102503" y="1098550"/>
                        <a:pt x="1103615" y="1102011"/>
                        <a:pt x="1105678" y="1104900"/>
                      </a:cubicBezTo>
                      <a:cubicBezTo>
                        <a:pt x="1107635" y="1107640"/>
                        <a:pt x="1110441" y="1109662"/>
                        <a:pt x="1112822" y="1112043"/>
                      </a:cubicBezTo>
                      <a:cubicBezTo>
                        <a:pt x="1120143" y="1126686"/>
                        <a:pt x="1115616" y="1118617"/>
                        <a:pt x="1127109" y="1135856"/>
                      </a:cubicBezTo>
                      <a:lnTo>
                        <a:pt x="1131872" y="1143000"/>
                      </a:lnTo>
                      <a:cubicBezTo>
                        <a:pt x="1132666" y="1145381"/>
                        <a:pt x="1133131" y="1147898"/>
                        <a:pt x="1134253" y="1150143"/>
                      </a:cubicBezTo>
                      <a:cubicBezTo>
                        <a:pt x="1135533" y="1152703"/>
                        <a:pt x="1137853" y="1154672"/>
                        <a:pt x="1139015" y="1157287"/>
                      </a:cubicBezTo>
                      <a:cubicBezTo>
                        <a:pt x="1139016" y="1157289"/>
                        <a:pt x="1144968" y="1175145"/>
                        <a:pt x="1146159" y="1178718"/>
                      </a:cubicBezTo>
                      <a:cubicBezTo>
                        <a:pt x="1148895" y="1186927"/>
                        <a:pt x="1146765" y="1184087"/>
                        <a:pt x="1150922" y="1188243"/>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9" name="Freeform 38"/>
                <p:cNvSpPr/>
                <p:nvPr/>
              </p:nvSpPr>
              <p:spPr bwMode="auto">
                <a:xfrm>
                  <a:off x="2780439" y="3175380"/>
                  <a:ext cx="239983" cy="17463"/>
                </a:xfrm>
                <a:custGeom>
                  <a:avLst/>
                  <a:gdLst>
                    <a:gd name="connsiteX0" fmla="*/ 0 w 240506"/>
                    <a:gd name="connsiteY0" fmla="*/ 12117 h 17454"/>
                    <a:gd name="connsiteX1" fmla="*/ 33337 w 240506"/>
                    <a:gd name="connsiteY1" fmla="*/ 12117 h 17454"/>
                    <a:gd name="connsiteX2" fmla="*/ 80962 w 240506"/>
                    <a:gd name="connsiteY2" fmla="*/ 9736 h 17454"/>
                    <a:gd name="connsiteX3" fmla="*/ 100012 w 240506"/>
                    <a:gd name="connsiteY3" fmla="*/ 12117 h 17454"/>
                    <a:gd name="connsiteX4" fmla="*/ 135731 w 240506"/>
                    <a:gd name="connsiteY4" fmla="*/ 9736 h 17454"/>
                    <a:gd name="connsiteX5" fmla="*/ 183356 w 240506"/>
                    <a:gd name="connsiteY5" fmla="*/ 4974 h 17454"/>
                    <a:gd name="connsiteX6" fmla="*/ 230981 w 240506"/>
                    <a:gd name="connsiteY6" fmla="*/ 211 h 17454"/>
                    <a:gd name="connsiteX7" fmla="*/ 240506 w 240506"/>
                    <a:gd name="connsiteY7" fmla="*/ 211 h 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6" h="17454">
                      <a:moveTo>
                        <a:pt x="0" y="12117"/>
                      </a:moveTo>
                      <a:cubicBezTo>
                        <a:pt x="16005" y="17454"/>
                        <a:pt x="2739" y="14091"/>
                        <a:pt x="33337" y="12117"/>
                      </a:cubicBezTo>
                      <a:cubicBezTo>
                        <a:pt x="49199" y="11094"/>
                        <a:pt x="65087" y="10530"/>
                        <a:pt x="80962" y="9736"/>
                      </a:cubicBezTo>
                      <a:cubicBezTo>
                        <a:pt x="87312" y="10530"/>
                        <a:pt x="93613" y="12117"/>
                        <a:pt x="100012" y="12117"/>
                      </a:cubicBezTo>
                      <a:cubicBezTo>
                        <a:pt x="111945" y="12117"/>
                        <a:pt x="123842" y="10755"/>
                        <a:pt x="135731" y="9736"/>
                      </a:cubicBezTo>
                      <a:cubicBezTo>
                        <a:pt x="151627" y="8374"/>
                        <a:pt x="167499" y="6736"/>
                        <a:pt x="183356" y="4974"/>
                      </a:cubicBezTo>
                      <a:cubicBezTo>
                        <a:pt x="198603" y="3279"/>
                        <a:pt x="215801" y="1223"/>
                        <a:pt x="230981" y="211"/>
                      </a:cubicBezTo>
                      <a:cubicBezTo>
                        <a:pt x="234149" y="0"/>
                        <a:pt x="237331" y="211"/>
                        <a:pt x="240506" y="211"/>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0" name="Freeform 39"/>
                <p:cNvSpPr/>
                <p:nvPr/>
              </p:nvSpPr>
              <p:spPr bwMode="auto">
                <a:xfrm>
                  <a:off x="2766315" y="3097749"/>
                  <a:ext cx="214555" cy="9525"/>
                </a:xfrm>
                <a:custGeom>
                  <a:avLst/>
                  <a:gdLst>
                    <a:gd name="connsiteX0" fmla="*/ 0 w 214890"/>
                    <a:gd name="connsiteY0" fmla="*/ 0 h 9525"/>
                    <a:gd name="connsiteX1" fmla="*/ 26194 w 214890"/>
                    <a:gd name="connsiteY1" fmla="*/ 4763 h 9525"/>
                    <a:gd name="connsiteX2" fmla="*/ 45244 w 214890"/>
                    <a:gd name="connsiteY2" fmla="*/ 9525 h 9525"/>
                    <a:gd name="connsiteX3" fmla="*/ 140494 w 214890"/>
                    <a:gd name="connsiteY3" fmla="*/ 7144 h 9525"/>
                    <a:gd name="connsiteX4" fmla="*/ 188119 w 21489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0" h="9525">
                      <a:moveTo>
                        <a:pt x="0" y="0"/>
                      </a:moveTo>
                      <a:cubicBezTo>
                        <a:pt x="8737" y="1457"/>
                        <a:pt x="17552" y="2769"/>
                        <a:pt x="26194" y="4763"/>
                      </a:cubicBezTo>
                      <a:cubicBezTo>
                        <a:pt x="32572" y="6235"/>
                        <a:pt x="45244" y="9525"/>
                        <a:pt x="45244" y="9525"/>
                      </a:cubicBezTo>
                      <a:lnTo>
                        <a:pt x="140494" y="7144"/>
                      </a:lnTo>
                      <a:cubicBezTo>
                        <a:pt x="214890" y="4337"/>
                        <a:pt x="140753" y="4763"/>
                        <a:pt x="188119" y="4763"/>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1" name="Freeform 40"/>
                <p:cNvSpPr/>
                <p:nvPr/>
              </p:nvSpPr>
              <p:spPr bwMode="auto">
                <a:xfrm>
                  <a:off x="2863617" y="3040251"/>
                  <a:ext cx="76286" cy="28575"/>
                </a:xfrm>
                <a:custGeom>
                  <a:avLst/>
                  <a:gdLst>
                    <a:gd name="connsiteX0" fmla="*/ 0 w 78581"/>
                    <a:gd name="connsiteY0" fmla="*/ 0 h 28575"/>
                    <a:gd name="connsiteX1" fmla="*/ 7143 w 78581"/>
                    <a:gd name="connsiteY1" fmla="*/ 4762 h 28575"/>
                    <a:gd name="connsiteX2" fmla="*/ 35718 w 78581"/>
                    <a:gd name="connsiteY2" fmla="*/ 14287 h 28575"/>
                    <a:gd name="connsiteX3" fmla="*/ 57150 w 78581"/>
                    <a:gd name="connsiteY3" fmla="*/ 23812 h 28575"/>
                    <a:gd name="connsiteX4" fmla="*/ 71437 w 78581"/>
                    <a:gd name="connsiteY4" fmla="*/ 28575 h 28575"/>
                    <a:gd name="connsiteX5" fmla="*/ 78581 w 78581"/>
                    <a:gd name="connsiteY5"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28575">
                      <a:moveTo>
                        <a:pt x="0" y="0"/>
                      </a:moveTo>
                      <a:cubicBezTo>
                        <a:pt x="2381" y="1587"/>
                        <a:pt x="4486" y="3699"/>
                        <a:pt x="7143" y="4762"/>
                      </a:cubicBezTo>
                      <a:cubicBezTo>
                        <a:pt x="16465" y="8491"/>
                        <a:pt x="35718" y="14287"/>
                        <a:pt x="35718" y="14287"/>
                      </a:cubicBezTo>
                      <a:cubicBezTo>
                        <a:pt x="47041" y="21836"/>
                        <a:pt x="40144" y="18143"/>
                        <a:pt x="57150" y="23812"/>
                      </a:cubicBezTo>
                      <a:cubicBezTo>
                        <a:pt x="57155" y="23814"/>
                        <a:pt x="71432" y="28575"/>
                        <a:pt x="71437" y="28575"/>
                      </a:cubicBezTo>
                      <a:lnTo>
                        <a:pt x="78581" y="2857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2" name="Freeform 41"/>
                <p:cNvSpPr/>
                <p:nvPr/>
              </p:nvSpPr>
              <p:spPr bwMode="auto">
                <a:xfrm>
                  <a:off x="2815368" y="3271640"/>
                  <a:ext cx="265413" cy="31750"/>
                </a:xfrm>
                <a:custGeom>
                  <a:avLst/>
                  <a:gdLst>
                    <a:gd name="connsiteX0" fmla="*/ 0 w 265255"/>
                    <a:gd name="connsiteY0" fmla="*/ 31113 h 31113"/>
                    <a:gd name="connsiteX1" fmla="*/ 16669 w 265255"/>
                    <a:gd name="connsiteY1" fmla="*/ 28731 h 31113"/>
                    <a:gd name="connsiteX2" fmla="*/ 47625 w 265255"/>
                    <a:gd name="connsiteY2" fmla="*/ 26350 h 31113"/>
                    <a:gd name="connsiteX3" fmla="*/ 54769 w 265255"/>
                    <a:gd name="connsiteY3" fmla="*/ 23969 h 31113"/>
                    <a:gd name="connsiteX4" fmla="*/ 76200 w 265255"/>
                    <a:gd name="connsiteY4" fmla="*/ 21588 h 31113"/>
                    <a:gd name="connsiteX5" fmla="*/ 92869 w 265255"/>
                    <a:gd name="connsiteY5" fmla="*/ 19206 h 31113"/>
                    <a:gd name="connsiteX6" fmla="*/ 171450 w 265255"/>
                    <a:gd name="connsiteY6" fmla="*/ 12063 h 31113"/>
                    <a:gd name="connsiteX7" fmla="*/ 188119 w 265255"/>
                    <a:gd name="connsiteY7" fmla="*/ 9681 h 31113"/>
                    <a:gd name="connsiteX8" fmla="*/ 235744 w 265255"/>
                    <a:gd name="connsiteY8" fmla="*/ 4919 h 31113"/>
                    <a:gd name="connsiteX9" fmla="*/ 261937 w 265255"/>
                    <a:gd name="connsiteY9" fmla="*/ 156 h 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255" h="31113">
                      <a:moveTo>
                        <a:pt x="0" y="31113"/>
                      </a:moveTo>
                      <a:cubicBezTo>
                        <a:pt x="5556" y="30319"/>
                        <a:pt x="11084" y="29290"/>
                        <a:pt x="16669" y="28731"/>
                      </a:cubicBezTo>
                      <a:cubicBezTo>
                        <a:pt x="26967" y="27701"/>
                        <a:pt x="37356" y="27634"/>
                        <a:pt x="47625" y="26350"/>
                      </a:cubicBezTo>
                      <a:cubicBezTo>
                        <a:pt x="50116" y="26039"/>
                        <a:pt x="52293" y="24382"/>
                        <a:pt x="54769" y="23969"/>
                      </a:cubicBezTo>
                      <a:cubicBezTo>
                        <a:pt x="61859" y="22787"/>
                        <a:pt x="69068" y="22480"/>
                        <a:pt x="76200" y="21588"/>
                      </a:cubicBezTo>
                      <a:cubicBezTo>
                        <a:pt x="81769" y="20892"/>
                        <a:pt x="87279" y="19714"/>
                        <a:pt x="92869" y="19206"/>
                      </a:cubicBezTo>
                      <a:cubicBezTo>
                        <a:pt x="138504" y="15057"/>
                        <a:pt x="122060" y="19121"/>
                        <a:pt x="171450" y="12063"/>
                      </a:cubicBezTo>
                      <a:cubicBezTo>
                        <a:pt x="177006" y="11269"/>
                        <a:pt x="182537" y="10269"/>
                        <a:pt x="188119" y="9681"/>
                      </a:cubicBezTo>
                      <a:cubicBezTo>
                        <a:pt x="206631" y="7732"/>
                        <a:pt x="218217" y="7840"/>
                        <a:pt x="235744" y="4919"/>
                      </a:cubicBezTo>
                      <a:cubicBezTo>
                        <a:pt x="265255" y="0"/>
                        <a:pt x="250979" y="156"/>
                        <a:pt x="261937" y="156"/>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3" name="Freeform 42"/>
                <p:cNvSpPr/>
                <p:nvPr/>
              </p:nvSpPr>
              <p:spPr bwMode="auto">
                <a:xfrm>
                  <a:off x="2660311" y="3405435"/>
                  <a:ext cx="279716" cy="33337"/>
                </a:xfrm>
                <a:custGeom>
                  <a:avLst/>
                  <a:gdLst>
                    <a:gd name="connsiteX0" fmla="*/ 2439 w 278664"/>
                    <a:gd name="connsiteY0" fmla="*/ 12 h 33349"/>
                    <a:gd name="connsiteX1" fmla="*/ 33395 w 278664"/>
                    <a:gd name="connsiteY1" fmla="*/ 7156 h 33349"/>
                    <a:gd name="connsiteX2" fmla="*/ 42920 w 278664"/>
                    <a:gd name="connsiteY2" fmla="*/ 11918 h 33349"/>
                    <a:gd name="connsiteX3" fmla="*/ 59589 w 278664"/>
                    <a:gd name="connsiteY3" fmla="*/ 16681 h 33349"/>
                    <a:gd name="connsiteX4" fmla="*/ 85783 w 278664"/>
                    <a:gd name="connsiteY4" fmla="*/ 23824 h 33349"/>
                    <a:gd name="connsiteX5" fmla="*/ 235802 w 278664"/>
                    <a:gd name="connsiteY5" fmla="*/ 30968 h 33349"/>
                    <a:gd name="connsiteX6" fmla="*/ 261995 w 278664"/>
                    <a:gd name="connsiteY6" fmla="*/ 33349 h 33349"/>
                    <a:gd name="connsiteX7" fmla="*/ 273902 w 278664"/>
                    <a:gd name="connsiteY7" fmla="*/ 30968 h 33349"/>
                    <a:gd name="connsiteX8" fmla="*/ 278664 w 278664"/>
                    <a:gd name="connsiteY8" fmla="*/ 30968 h 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64" h="33349">
                      <a:moveTo>
                        <a:pt x="2439" y="12"/>
                      </a:moveTo>
                      <a:cubicBezTo>
                        <a:pt x="18637" y="10809"/>
                        <a:pt x="0" y="0"/>
                        <a:pt x="33395" y="7156"/>
                      </a:cubicBezTo>
                      <a:cubicBezTo>
                        <a:pt x="36866" y="7900"/>
                        <a:pt x="39657" y="10520"/>
                        <a:pt x="42920" y="11918"/>
                      </a:cubicBezTo>
                      <a:cubicBezTo>
                        <a:pt x="49138" y="14582"/>
                        <a:pt x="52885" y="14670"/>
                        <a:pt x="59589" y="16681"/>
                      </a:cubicBezTo>
                      <a:cubicBezTo>
                        <a:pt x="72714" y="20618"/>
                        <a:pt x="72988" y="22155"/>
                        <a:pt x="85783" y="23824"/>
                      </a:cubicBezTo>
                      <a:cubicBezTo>
                        <a:pt x="150165" y="32222"/>
                        <a:pt x="149041" y="29040"/>
                        <a:pt x="235802" y="30968"/>
                      </a:cubicBezTo>
                      <a:cubicBezTo>
                        <a:pt x="244533" y="31762"/>
                        <a:pt x="253228" y="33349"/>
                        <a:pt x="261995" y="33349"/>
                      </a:cubicBezTo>
                      <a:cubicBezTo>
                        <a:pt x="266043" y="33349"/>
                        <a:pt x="269895" y="31540"/>
                        <a:pt x="273902" y="30968"/>
                      </a:cubicBezTo>
                      <a:cubicBezTo>
                        <a:pt x="275473" y="30744"/>
                        <a:pt x="277077" y="30968"/>
                        <a:pt x="278664" y="309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5" name="Freeform 44"/>
                <p:cNvSpPr/>
                <p:nvPr/>
              </p:nvSpPr>
              <p:spPr bwMode="auto">
                <a:xfrm>
                  <a:off x="2635153" y="3492557"/>
                  <a:ext cx="176411" cy="9525"/>
                </a:xfrm>
                <a:custGeom>
                  <a:avLst/>
                  <a:gdLst>
                    <a:gd name="connsiteX0" fmla="*/ 0 w 176212"/>
                    <a:gd name="connsiteY0" fmla="*/ 0 h 9525"/>
                    <a:gd name="connsiteX1" fmla="*/ 150018 w 176212"/>
                    <a:gd name="connsiteY1" fmla="*/ 2382 h 9525"/>
                    <a:gd name="connsiteX2" fmla="*/ 164306 w 176212"/>
                    <a:gd name="connsiteY2" fmla="*/ 7144 h 9525"/>
                    <a:gd name="connsiteX3" fmla="*/ 171450 w 176212"/>
                    <a:gd name="connsiteY3" fmla="*/ 9525 h 9525"/>
                    <a:gd name="connsiteX4" fmla="*/ 176212 w 176212"/>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9525">
                      <a:moveTo>
                        <a:pt x="0" y="0"/>
                      </a:moveTo>
                      <a:cubicBezTo>
                        <a:pt x="50006" y="794"/>
                        <a:pt x="100053" y="210"/>
                        <a:pt x="150018" y="2382"/>
                      </a:cubicBezTo>
                      <a:cubicBezTo>
                        <a:pt x="155033" y="2600"/>
                        <a:pt x="159543" y="5557"/>
                        <a:pt x="164306" y="7144"/>
                      </a:cubicBezTo>
                      <a:cubicBezTo>
                        <a:pt x="166687" y="7938"/>
                        <a:pt x="168940" y="9525"/>
                        <a:pt x="171450" y="9525"/>
                      </a:cubicBezTo>
                      <a:lnTo>
                        <a:pt x="176212" y="952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6" name="Freeform 45"/>
                <p:cNvSpPr/>
                <p:nvPr/>
              </p:nvSpPr>
              <p:spPr bwMode="auto">
                <a:xfrm>
                  <a:off x="2672341" y="3572002"/>
                  <a:ext cx="122376" cy="69851"/>
                </a:xfrm>
                <a:custGeom>
                  <a:avLst/>
                  <a:gdLst>
                    <a:gd name="connsiteX0" fmla="*/ 0 w 121444"/>
                    <a:gd name="connsiteY0" fmla="*/ 69056 h 69056"/>
                    <a:gd name="connsiteX1" fmla="*/ 23813 w 121444"/>
                    <a:gd name="connsiteY1" fmla="*/ 52387 h 69056"/>
                    <a:gd name="connsiteX2" fmla="*/ 33338 w 121444"/>
                    <a:gd name="connsiteY2" fmla="*/ 45243 h 69056"/>
                    <a:gd name="connsiteX3" fmla="*/ 47625 w 121444"/>
                    <a:gd name="connsiteY3" fmla="*/ 35718 h 69056"/>
                    <a:gd name="connsiteX4" fmla="*/ 54769 w 121444"/>
                    <a:gd name="connsiteY4" fmla="*/ 30956 h 69056"/>
                    <a:gd name="connsiteX5" fmla="*/ 61913 w 121444"/>
                    <a:gd name="connsiteY5" fmla="*/ 28575 h 69056"/>
                    <a:gd name="connsiteX6" fmla="*/ 83344 w 121444"/>
                    <a:gd name="connsiteY6" fmla="*/ 19050 h 69056"/>
                    <a:gd name="connsiteX7" fmla="*/ 90488 w 121444"/>
                    <a:gd name="connsiteY7" fmla="*/ 16668 h 69056"/>
                    <a:gd name="connsiteX8" fmla="*/ 97632 w 121444"/>
                    <a:gd name="connsiteY8" fmla="*/ 14287 h 69056"/>
                    <a:gd name="connsiteX9" fmla="*/ 104775 w 121444"/>
                    <a:gd name="connsiteY9" fmla="*/ 9525 h 69056"/>
                    <a:gd name="connsiteX10" fmla="*/ 111919 w 121444"/>
                    <a:gd name="connsiteY10" fmla="*/ 7143 h 69056"/>
                    <a:gd name="connsiteX11" fmla="*/ 121444 w 121444"/>
                    <a:gd name="connsiteY11"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4" h="69056">
                      <a:moveTo>
                        <a:pt x="0" y="69056"/>
                      </a:moveTo>
                      <a:cubicBezTo>
                        <a:pt x="13511" y="55545"/>
                        <a:pt x="721" y="67082"/>
                        <a:pt x="23813" y="52387"/>
                      </a:cubicBezTo>
                      <a:cubicBezTo>
                        <a:pt x="27161" y="50256"/>
                        <a:pt x="30087" y="47519"/>
                        <a:pt x="33338" y="45243"/>
                      </a:cubicBezTo>
                      <a:cubicBezTo>
                        <a:pt x="38027" y="41961"/>
                        <a:pt x="42863" y="38893"/>
                        <a:pt x="47625" y="35718"/>
                      </a:cubicBezTo>
                      <a:cubicBezTo>
                        <a:pt x="50006" y="34131"/>
                        <a:pt x="52054" y="31861"/>
                        <a:pt x="54769" y="30956"/>
                      </a:cubicBezTo>
                      <a:lnTo>
                        <a:pt x="61913" y="28575"/>
                      </a:lnTo>
                      <a:cubicBezTo>
                        <a:pt x="73235" y="21027"/>
                        <a:pt x="66340" y="24718"/>
                        <a:pt x="83344" y="19050"/>
                      </a:cubicBezTo>
                      <a:lnTo>
                        <a:pt x="90488" y="16668"/>
                      </a:lnTo>
                      <a:lnTo>
                        <a:pt x="97632" y="14287"/>
                      </a:lnTo>
                      <a:cubicBezTo>
                        <a:pt x="100013" y="12700"/>
                        <a:pt x="102216" y="10805"/>
                        <a:pt x="104775" y="9525"/>
                      </a:cubicBezTo>
                      <a:cubicBezTo>
                        <a:pt x="107020" y="8402"/>
                        <a:pt x="109674" y="8266"/>
                        <a:pt x="111919" y="7143"/>
                      </a:cubicBezTo>
                      <a:cubicBezTo>
                        <a:pt x="117306" y="4450"/>
                        <a:pt x="118095" y="3349"/>
                        <a:pt x="121444" y="0"/>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7" name="Freeform 46"/>
                <p:cNvSpPr/>
                <p:nvPr/>
              </p:nvSpPr>
              <p:spPr bwMode="auto">
                <a:xfrm>
                  <a:off x="2906560" y="3682258"/>
                  <a:ext cx="74697" cy="269878"/>
                </a:xfrm>
                <a:custGeom>
                  <a:avLst/>
                  <a:gdLst>
                    <a:gd name="connsiteX0" fmla="*/ 73819 w 73819"/>
                    <a:gd name="connsiteY0" fmla="*/ 0 h 276225"/>
                    <a:gd name="connsiteX1" fmla="*/ 64294 w 73819"/>
                    <a:gd name="connsiteY1" fmla="*/ 38100 h 276225"/>
                    <a:gd name="connsiteX2" fmla="*/ 59531 w 73819"/>
                    <a:gd name="connsiteY2" fmla="*/ 61912 h 276225"/>
                    <a:gd name="connsiteX3" fmla="*/ 57150 w 73819"/>
                    <a:gd name="connsiteY3" fmla="*/ 76200 h 276225"/>
                    <a:gd name="connsiteX4" fmla="*/ 50006 w 73819"/>
                    <a:gd name="connsiteY4" fmla="*/ 92868 h 276225"/>
                    <a:gd name="connsiteX5" fmla="*/ 42862 w 73819"/>
                    <a:gd name="connsiteY5" fmla="*/ 116681 h 276225"/>
                    <a:gd name="connsiteX6" fmla="*/ 38100 w 73819"/>
                    <a:gd name="connsiteY6" fmla="*/ 128587 h 276225"/>
                    <a:gd name="connsiteX7" fmla="*/ 30956 w 73819"/>
                    <a:gd name="connsiteY7" fmla="*/ 145256 h 276225"/>
                    <a:gd name="connsiteX8" fmla="*/ 28575 w 73819"/>
                    <a:gd name="connsiteY8" fmla="*/ 152400 h 276225"/>
                    <a:gd name="connsiteX9" fmla="*/ 26194 w 73819"/>
                    <a:gd name="connsiteY9" fmla="*/ 161925 h 276225"/>
                    <a:gd name="connsiteX10" fmla="*/ 21431 w 73819"/>
                    <a:gd name="connsiteY10" fmla="*/ 169068 h 276225"/>
                    <a:gd name="connsiteX11" fmla="*/ 19050 w 73819"/>
                    <a:gd name="connsiteY11" fmla="*/ 176212 h 276225"/>
                    <a:gd name="connsiteX12" fmla="*/ 14287 w 73819"/>
                    <a:gd name="connsiteY12" fmla="*/ 195262 h 276225"/>
                    <a:gd name="connsiteX13" fmla="*/ 9525 w 73819"/>
                    <a:gd name="connsiteY13" fmla="*/ 202406 h 276225"/>
                    <a:gd name="connsiteX14" fmla="*/ 7144 w 73819"/>
                    <a:gd name="connsiteY14" fmla="*/ 216693 h 276225"/>
                    <a:gd name="connsiteX15" fmla="*/ 7144 w 73819"/>
                    <a:gd name="connsiteY15" fmla="*/ 242887 h 276225"/>
                    <a:gd name="connsiteX16" fmla="*/ 2381 w 73819"/>
                    <a:gd name="connsiteY16" fmla="*/ 273843 h 276225"/>
                    <a:gd name="connsiteX17" fmla="*/ 0 w 73819"/>
                    <a:gd name="connsiteY1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19" h="276225">
                      <a:moveTo>
                        <a:pt x="73819" y="0"/>
                      </a:moveTo>
                      <a:cubicBezTo>
                        <a:pt x="70644" y="12700"/>
                        <a:pt x="67238" y="25344"/>
                        <a:pt x="64294" y="38100"/>
                      </a:cubicBezTo>
                      <a:cubicBezTo>
                        <a:pt x="62474" y="45987"/>
                        <a:pt x="60862" y="53928"/>
                        <a:pt x="59531" y="61912"/>
                      </a:cubicBezTo>
                      <a:cubicBezTo>
                        <a:pt x="58737" y="66675"/>
                        <a:pt x="58197" y="71487"/>
                        <a:pt x="57150" y="76200"/>
                      </a:cubicBezTo>
                      <a:cubicBezTo>
                        <a:pt x="55749" y="82507"/>
                        <a:pt x="52918" y="87044"/>
                        <a:pt x="50006" y="92868"/>
                      </a:cubicBezTo>
                      <a:cubicBezTo>
                        <a:pt x="47666" y="102228"/>
                        <a:pt x="46729" y="107012"/>
                        <a:pt x="42862" y="116681"/>
                      </a:cubicBezTo>
                      <a:cubicBezTo>
                        <a:pt x="41275" y="120650"/>
                        <a:pt x="39452" y="124532"/>
                        <a:pt x="38100" y="128587"/>
                      </a:cubicBezTo>
                      <a:cubicBezTo>
                        <a:pt x="32975" y="143963"/>
                        <a:pt x="39327" y="132700"/>
                        <a:pt x="30956" y="145256"/>
                      </a:cubicBezTo>
                      <a:cubicBezTo>
                        <a:pt x="30162" y="147637"/>
                        <a:pt x="29265" y="149986"/>
                        <a:pt x="28575" y="152400"/>
                      </a:cubicBezTo>
                      <a:cubicBezTo>
                        <a:pt x="27676" y="155547"/>
                        <a:pt x="27483" y="158917"/>
                        <a:pt x="26194" y="161925"/>
                      </a:cubicBezTo>
                      <a:cubicBezTo>
                        <a:pt x="25067" y="164555"/>
                        <a:pt x="23019" y="166687"/>
                        <a:pt x="21431" y="169068"/>
                      </a:cubicBezTo>
                      <a:cubicBezTo>
                        <a:pt x="20637" y="171449"/>
                        <a:pt x="19710" y="173790"/>
                        <a:pt x="19050" y="176212"/>
                      </a:cubicBezTo>
                      <a:cubicBezTo>
                        <a:pt x="17328" y="182527"/>
                        <a:pt x="17917" y="189816"/>
                        <a:pt x="14287" y="195262"/>
                      </a:cubicBezTo>
                      <a:lnTo>
                        <a:pt x="9525" y="202406"/>
                      </a:lnTo>
                      <a:cubicBezTo>
                        <a:pt x="8731" y="207168"/>
                        <a:pt x="7144" y="211865"/>
                        <a:pt x="7144" y="216693"/>
                      </a:cubicBezTo>
                      <a:cubicBezTo>
                        <a:pt x="7144" y="246312"/>
                        <a:pt x="12604" y="226503"/>
                        <a:pt x="7144" y="242887"/>
                      </a:cubicBezTo>
                      <a:cubicBezTo>
                        <a:pt x="6461" y="249717"/>
                        <a:pt x="6672" y="265261"/>
                        <a:pt x="2381" y="273843"/>
                      </a:cubicBezTo>
                      <a:cubicBezTo>
                        <a:pt x="1879" y="274847"/>
                        <a:pt x="794" y="275431"/>
                        <a:pt x="0" y="27622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8" name="Freeform 47"/>
                <p:cNvSpPr/>
                <p:nvPr/>
              </p:nvSpPr>
              <p:spPr bwMode="auto">
                <a:xfrm>
                  <a:off x="2934557" y="3726018"/>
                  <a:ext cx="128732" cy="219077"/>
                </a:xfrm>
                <a:custGeom>
                  <a:avLst/>
                  <a:gdLst>
                    <a:gd name="connsiteX0" fmla="*/ 129295 w 129295"/>
                    <a:gd name="connsiteY0" fmla="*/ 0 h 220492"/>
                    <a:gd name="connsiteX1" fmla="*/ 112626 w 129295"/>
                    <a:gd name="connsiteY1" fmla="*/ 26194 h 220492"/>
                    <a:gd name="connsiteX2" fmla="*/ 107864 w 129295"/>
                    <a:gd name="connsiteY2" fmla="*/ 33337 h 220492"/>
                    <a:gd name="connsiteX3" fmla="*/ 100720 w 129295"/>
                    <a:gd name="connsiteY3" fmla="*/ 50006 h 220492"/>
                    <a:gd name="connsiteX4" fmla="*/ 81670 w 129295"/>
                    <a:gd name="connsiteY4" fmla="*/ 76200 h 220492"/>
                    <a:gd name="connsiteX5" fmla="*/ 72145 w 129295"/>
                    <a:gd name="connsiteY5" fmla="*/ 90487 h 220492"/>
                    <a:gd name="connsiteX6" fmla="*/ 67382 w 129295"/>
                    <a:gd name="connsiteY6" fmla="*/ 97631 h 220492"/>
                    <a:gd name="connsiteX7" fmla="*/ 57857 w 129295"/>
                    <a:gd name="connsiteY7" fmla="*/ 114300 h 220492"/>
                    <a:gd name="connsiteX8" fmla="*/ 53095 w 129295"/>
                    <a:gd name="connsiteY8" fmla="*/ 123825 h 220492"/>
                    <a:gd name="connsiteX9" fmla="*/ 36426 w 129295"/>
                    <a:gd name="connsiteY9" fmla="*/ 147637 h 220492"/>
                    <a:gd name="connsiteX10" fmla="*/ 26901 w 129295"/>
                    <a:gd name="connsiteY10" fmla="*/ 164306 h 220492"/>
                    <a:gd name="connsiteX11" fmla="*/ 19757 w 129295"/>
                    <a:gd name="connsiteY11" fmla="*/ 178594 h 220492"/>
                    <a:gd name="connsiteX12" fmla="*/ 17376 w 129295"/>
                    <a:gd name="connsiteY12" fmla="*/ 185737 h 220492"/>
                    <a:gd name="connsiteX13" fmla="*/ 12614 w 129295"/>
                    <a:gd name="connsiteY13" fmla="*/ 195262 h 220492"/>
                    <a:gd name="connsiteX14" fmla="*/ 10232 w 129295"/>
                    <a:gd name="connsiteY14" fmla="*/ 202406 h 220492"/>
                    <a:gd name="connsiteX15" fmla="*/ 5470 w 129295"/>
                    <a:gd name="connsiteY15" fmla="*/ 209550 h 220492"/>
                    <a:gd name="connsiteX16" fmla="*/ 707 w 129295"/>
                    <a:gd name="connsiteY16" fmla="*/ 219075 h 2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5" h="220492">
                      <a:moveTo>
                        <a:pt x="129295" y="0"/>
                      </a:moveTo>
                      <a:lnTo>
                        <a:pt x="112626" y="26194"/>
                      </a:lnTo>
                      <a:cubicBezTo>
                        <a:pt x="111079" y="28601"/>
                        <a:pt x="108769" y="30622"/>
                        <a:pt x="107864" y="33337"/>
                      </a:cubicBezTo>
                      <a:cubicBezTo>
                        <a:pt x="105193" y="41349"/>
                        <a:pt x="105426" y="41771"/>
                        <a:pt x="100720" y="50006"/>
                      </a:cubicBezTo>
                      <a:cubicBezTo>
                        <a:pt x="96878" y="56729"/>
                        <a:pt x="82908" y="74343"/>
                        <a:pt x="81670" y="76200"/>
                      </a:cubicBezTo>
                      <a:lnTo>
                        <a:pt x="72145" y="90487"/>
                      </a:lnTo>
                      <a:cubicBezTo>
                        <a:pt x="70557" y="92868"/>
                        <a:pt x="68662" y="95071"/>
                        <a:pt x="67382" y="97631"/>
                      </a:cubicBezTo>
                      <a:cubicBezTo>
                        <a:pt x="52992" y="126413"/>
                        <a:pt x="71320" y="90740"/>
                        <a:pt x="57857" y="114300"/>
                      </a:cubicBezTo>
                      <a:cubicBezTo>
                        <a:pt x="56096" y="117382"/>
                        <a:pt x="54856" y="120743"/>
                        <a:pt x="53095" y="123825"/>
                      </a:cubicBezTo>
                      <a:cubicBezTo>
                        <a:pt x="48272" y="132266"/>
                        <a:pt x="41249" y="139196"/>
                        <a:pt x="36426" y="147637"/>
                      </a:cubicBezTo>
                      <a:cubicBezTo>
                        <a:pt x="24336" y="168794"/>
                        <a:pt x="38510" y="146894"/>
                        <a:pt x="26901" y="164306"/>
                      </a:cubicBezTo>
                      <a:cubicBezTo>
                        <a:pt x="20918" y="182259"/>
                        <a:pt x="28988" y="160133"/>
                        <a:pt x="19757" y="178594"/>
                      </a:cubicBezTo>
                      <a:cubicBezTo>
                        <a:pt x="18635" y="180839"/>
                        <a:pt x="18365" y="183430"/>
                        <a:pt x="17376" y="185737"/>
                      </a:cubicBezTo>
                      <a:cubicBezTo>
                        <a:pt x="15978" y="189000"/>
                        <a:pt x="14012" y="191999"/>
                        <a:pt x="12614" y="195262"/>
                      </a:cubicBezTo>
                      <a:cubicBezTo>
                        <a:pt x="11625" y="197569"/>
                        <a:pt x="11355" y="200161"/>
                        <a:pt x="10232" y="202406"/>
                      </a:cubicBezTo>
                      <a:cubicBezTo>
                        <a:pt x="8952" y="204966"/>
                        <a:pt x="6750" y="206990"/>
                        <a:pt x="5470" y="209550"/>
                      </a:cubicBezTo>
                      <a:cubicBezTo>
                        <a:pt x="0" y="220492"/>
                        <a:pt x="6087" y="213697"/>
                        <a:pt x="707" y="2190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9" name="Freeform 48"/>
                <p:cNvSpPr/>
                <p:nvPr/>
              </p:nvSpPr>
              <p:spPr bwMode="auto">
                <a:xfrm>
                  <a:off x="3152668" y="3786345"/>
                  <a:ext cx="85822" cy="180977"/>
                </a:xfrm>
                <a:custGeom>
                  <a:avLst/>
                  <a:gdLst>
                    <a:gd name="connsiteX0" fmla="*/ 85976 w 85976"/>
                    <a:gd name="connsiteY0" fmla="*/ 0 h 180975"/>
                    <a:gd name="connsiteX1" fmla="*/ 69307 w 85976"/>
                    <a:gd name="connsiteY1" fmla="*/ 33337 h 180975"/>
                    <a:gd name="connsiteX2" fmla="*/ 59782 w 85976"/>
                    <a:gd name="connsiteY2" fmla="*/ 52387 h 180975"/>
                    <a:gd name="connsiteX3" fmla="*/ 57401 w 85976"/>
                    <a:gd name="connsiteY3" fmla="*/ 59531 h 180975"/>
                    <a:gd name="connsiteX4" fmla="*/ 55020 w 85976"/>
                    <a:gd name="connsiteY4" fmla="*/ 69056 h 180975"/>
                    <a:gd name="connsiteX5" fmla="*/ 45495 w 85976"/>
                    <a:gd name="connsiteY5" fmla="*/ 83344 h 180975"/>
                    <a:gd name="connsiteX6" fmla="*/ 43114 w 85976"/>
                    <a:gd name="connsiteY6" fmla="*/ 90487 h 180975"/>
                    <a:gd name="connsiteX7" fmla="*/ 33589 w 85976"/>
                    <a:gd name="connsiteY7" fmla="*/ 104775 h 180975"/>
                    <a:gd name="connsiteX8" fmla="*/ 26445 w 85976"/>
                    <a:gd name="connsiteY8" fmla="*/ 121444 h 180975"/>
                    <a:gd name="connsiteX9" fmla="*/ 16920 w 85976"/>
                    <a:gd name="connsiteY9" fmla="*/ 135731 h 180975"/>
                    <a:gd name="connsiteX10" fmla="*/ 7395 w 85976"/>
                    <a:gd name="connsiteY10" fmla="*/ 157162 h 180975"/>
                    <a:gd name="connsiteX11" fmla="*/ 2632 w 85976"/>
                    <a:gd name="connsiteY11" fmla="*/ 171450 h 180975"/>
                    <a:gd name="connsiteX12" fmla="*/ 251 w 85976"/>
                    <a:gd name="connsiteY12"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76" h="180975">
                      <a:moveTo>
                        <a:pt x="85976" y="0"/>
                      </a:moveTo>
                      <a:cubicBezTo>
                        <a:pt x="76322" y="14484"/>
                        <a:pt x="80967" y="6686"/>
                        <a:pt x="69307" y="33337"/>
                      </a:cubicBezTo>
                      <a:cubicBezTo>
                        <a:pt x="61891" y="50288"/>
                        <a:pt x="67982" y="40090"/>
                        <a:pt x="59782" y="52387"/>
                      </a:cubicBezTo>
                      <a:cubicBezTo>
                        <a:pt x="58988" y="54768"/>
                        <a:pt x="58091" y="57117"/>
                        <a:pt x="57401" y="59531"/>
                      </a:cubicBezTo>
                      <a:cubicBezTo>
                        <a:pt x="56502" y="62678"/>
                        <a:pt x="56484" y="66129"/>
                        <a:pt x="55020" y="69056"/>
                      </a:cubicBezTo>
                      <a:cubicBezTo>
                        <a:pt x="52460" y="74176"/>
                        <a:pt x="47305" y="77914"/>
                        <a:pt x="45495" y="83344"/>
                      </a:cubicBezTo>
                      <a:cubicBezTo>
                        <a:pt x="44701" y="85725"/>
                        <a:pt x="44333" y="88293"/>
                        <a:pt x="43114" y="90487"/>
                      </a:cubicBezTo>
                      <a:cubicBezTo>
                        <a:pt x="40334" y="95491"/>
                        <a:pt x="35400" y="99345"/>
                        <a:pt x="33589" y="104775"/>
                      </a:cubicBezTo>
                      <a:cubicBezTo>
                        <a:pt x="31126" y="112163"/>
                        <a:pt x="30857" y="114091"/>
                        <a:pt x="26445" y="121444"/>
                      </a:cubicBezTo>
                      <a:cubicBezTo>
                        <a:pt x="23500" y="126352"/>
                        <a:pt x="18730" y="130301"/>
                        <a:pt x="16920" y="135731"/>
                      </a:cubicBezTo>
                      <a:cubicBezTo>
                        <a:pt x="11252" y="152734"/>
                        <a:pt x="14942" y="145842"/>
                        <a:pt x="7395" y="157162"/>
                      </a:cubicBezTo>
                      <a:lnTo>
                        <a:pt x="2632" y="171450"/>
                      </a:lnTo>
                      <a:cubicBezTo>
                        <a:pt x="0" y="179346"/>
                        <a:pt x="251" y="176084"/>
                        <a:pt x="251" y="1809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0" name="Freeform 49"/>
                <p:cNvSpPr/>
                <p:nvPr/>
              </p:nvSpPr>
              <p:spPr bwMode="auto">
                <a:xfrm>
                  <a:off x="3226071" y="3788113"/>
                  <a:ext cx="181179" cy="188915"/>
                </a:xfrm>
                <a:custGeom>
                  <a:avLst/>
                  <a:gdLst>
                    <a:gd name="connsiteX0" fmla="*/ 180975 w 180975"/>
                    <a:gd name="connsiteY0" fmla="*/ 0 h 188778"/>
                    <a:gd name="connsiteX1" fmla="*/ 173831 w 180975"/>
                    <a:gd name="connsiteY1" fmla="*/ 4762 h 188778"/>
                    <a:gd name="connsiteX2" fmla="*/ 147638 w 180975"/>
                    <a:gd name="connsiteY2" fmla="*/ 33337 h 188778"/>
                    <a:gd name="connsiteX3" fmla="*/ 140494 w 180975"/>
                    <a:gd name="connsiteY3" fmla="*/ 38100 h 188778"/>
                    <a:gd name="connsiteX4" fmla="*/ 130969 w 180975"/>
                    <a:gd name="connsiteY4" fmla="*/ 47625 h 188778"/>
                    <a:gd name="connsiteX5" fmla="*/ 119063 w 180975"/>
                    <a:gd name="connsiteY5" fmla="*/ 57150 h 188778"/>
                    <a:gd name="connsiteX6" fmla="*/ 92869 w 180975"/>
                    <a:gd name="connsiteY6" fmla="*/ 83343 h 188778"/>
                    <a:gd name="connsiteX7" fmla="*/ 83344 w 180975"/>
                    <a:gd name="connsiteY7" fmla="*/ 92868 h 188778"/>
                    <a:gd name="connsiteX8" fmla="*/ 73819 w 180975"/>
                    <a:gd name="connsiteY8" fmla="*/ 102393 h 188778"/>
                    <a:gd name="connsiteX9" fmla="*/ 57150 w 180975"/>
                    <a:gd name="connsiteY9" fmla="*/ 123825 h 188778"/>
                    <a:gd name="connsiteX10" fmla="*/ 50006 w 180975"/>
                    <a:gd name="connsiteY10" fmla="*/ 133350 h 188778"/>
                    <a:gd name="connsiteX11" fmla="*/ 45244 w 180975"/>
                    <a:gd name="connsiteY11" fmla="*/ 140493 h 188778"/>
                    <a:gd name="connsiteX12" fmla="*/ 30956 w 180975"/>
                    <a:gd name="connsiteY12" fmla="*/ 154781 h 188778"/>
                    <a:gd name="connsiteX13" fmla="*/ 23813 w 180975"/>
                    <a:gd name="connsiteY13" fmla="*/ 161925 h 188778"/>
                    <a:gd name="connsiteX14" fmla="*/ 19050 w 180975"/>
                    <a:gd name="connsiteY14" fmla="*/ 169068 h 188778"/>
                    <a:gd name="connsiteX15" fmla="*/ 11906 w 180975"/>
                    <a:gd name="connsiteY15" fmla="*/ 173831 h 188778"/>
                    <a:gd name="connsiteX16" fmla="*/ 0 w 180975"/>
                    <a:gd name="connsiteY16" fmla="*/ 188118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88778">
                      <a:moveTo>
                        <a:pt x="180975" y="0"/>
                      </a:moveTo>
                      <a:cubicBezTo>
                        <a:pt x="178594" y="1587"/>
                        <a:pt x="175855" y="2738"/>
                        <a:pt x="173831" y="4762"/>
                      </a:cubicBezTo>
                      <a:cubicBezTo>
                        <a:pt x="163682" y="14911"/>
                        <a:pt x="158087" y="24381"/>
                        <a:pt x="147638" y="33337"/>
                      </a:cubicBezTo>
                      <a:cubicBezTo>
                        <a:pt x="145465" y="35200"/>
                        <a:pt x="142667" y="36237"/>
                        <a:pt x="140494" y="38100"/>
                      </a:cubicBezTo>
                      <a:cubicBezTo>
                        <a:pt x="137085" y="41022"/>
                        <a:pt x="134325" y="44642"/>
                        <a:pt x="130969" y="47625"/>
                      </a:cubicBezTo>
                      <a:cubicBezTo>
                        <a:pt x="127170" y="51002"/>
                        <a:pt x="122810" y="53716"/>
                        <a:pt x="119063" y="57150"/>
                      </a:cubicBezTo>
                      <a:cubicBezTo>
                        <a:pt x="119049" y="57163"/>
                        <a:pt x="96619" y="79593"/>
                        <a:pt x="92869" y="83343"/>
                      </a:cubicBezTo>
                      <a:lnTo>
                        <a:pt x="83344" y="92868"/>
                      </a:lnTo>
                      <a:cubicBezTo>
                        <a:pt x="80169" y="96043"/>
                        <a:pt x="76310" y="98657"/>
                        <a:pt x="73819" y="102393"/>
                      </a:cubicBezTo>
                      <a:cubicBezTo>
                        <a:pt x="52919" y="133745"/>
                        <a:pt x="73935" y="104243"/>
                        <a:pt x="57150" y="123825"/>
                      </a:cubicBezTo>
                      <a:cubicBezTo>
                        <a:pt x="54567" y="126838"/>
                        <a:pt x="52313" y="130120"/>
                        <a:pt x="50006" y="133350"/>
                      </a:cubicBezTo>
                      <a:cubicBezTo>
                        <a:pt x="48343" y="135679"/>
                        <a:pt x="47145" y="138354"/>
                        <a:pt x="45244" y="140493"/>
                      </a:cubicBezTo>
                      <a:cubicBezTo>
                        <a:pt x="40769" y="145527"/>
                        <a:pt x="35719" y="150018"/>
                        <a:pt x="30956" y="154781"/>
                      </a:cubicBezTo>
                      <a:cubicBezTo>
                        <a:pt x="28575" y="157162"/>
                        <a:pt x="25681" y="159123"/>
                        <a:pt x="23813" y="161925"/>
                      </a:cubicBezTo>
                      <a:cubicBezTo>
                        <a:pt x="22225" y="164306"/>
                        <a:pt x="21074" y="167044"/>
                        <a:pt x="19050" y="169068"/>
                      </a:cubicBezTo>
                      <a:cubicBezTo>
                        <a:pt x="17026" y="171092"/>
                        <a:pt x="14287" y="172243"/>
                        <a:pt x="11906" y="173831"/>
                      </a:cubicBezTo>
                      <a:cubicBezTo>
                        <a:pt x="1941" y="188778"/>
                        <a:pt x="8105" y="188118"/>
                        <a:pt x="0" y="18811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1" name="Freeform 50"/>
                <p:cNvSpPr/>
                <p:nvPr/>
              </p:nvSpPr>
              <p:spPr bwMode="auto">
                <a:xfrm>
                  <a:off x="3443056" y="3891514"/>
                  <a:ext cx="41322" cy="139702"/>
                </a:xfrm>
                <a:custGeom>
                  <a:avLst/>
                  <a:gdLst>
                    <a:gd name="connsiteX0" fmla="*/ 40481 w 40481"/>
                    <a:gd name="connsiteY0" fmla="*/ 0 h 140494"/>
                    <a:gd name="connsiteX1" fmla="*/ 30956 w 40481"/>
                    <a:gd name="connsiteY1" fmla="*/ 30956 h 140494"/>
                    <a:gd name="connsiteX2" fmla="*/ 28575 w 40481"/>
                    <a:gd name="connsiteY2" fmla="*/ 42862 h 140494"/>
                    <a:gd name="connsiteX3" fmla="*/ 23812 w 40481"/>
                    <a:gd name="connsiteY3" fmla="*/ 57150 h 140494"/>
                    <a:gd name="connsiteX4" fmla="*/ 14287 w 40481"/>
                    <a:gd name="connsiteY4" fmla="*/ 85725 h 140494"/>
                    <a:gd name="connsiteX5" fmla="*/ 11906 w 40481"/>
                    <a:gd name="connsiteY5" fmla="*/ 92869 h 140494"/>
                    <a:gd name="connsiteX6" fmla="*/ 9525 w 40481"/>
                    <a:gd name="connsiteY6" fmla="*/ 100012 h 140494"/>
                    <a:gd name="connsiteX7" fmla="*/ 7144 w 40481"/>
                    <a:gd name="connsiteY7" fmla="*/ 111919 h 140494"/>
                    <a:gd name="connsiteX8" fmla="*/ 2381 w 40481"/>
                    <a:gd name="connsiteY8" fmla="*/ 126206 h 140494"/>
                    <a:gd name="connsiteX9" fmla="*/ 0 w 40481"/>
                    <a:gd name="connsiteY9" fmla="*/ 133350 h 140494"/>
                    <a:gd name="connsiteX10" fmla="*/ 0 w 40481"/>
                    <a:gd name="connsiteY10"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140494">
                      <a:moveTo>
                        <a:pt x="40481" y="0"/>
                      </a:moveTo>
                      <a:cubicBezTo>
                        <a:pt x="36805" y="11031"/>
                        <a:pt x="34448" y="17863"/>
                        <a:pt x="30956" y="30956"/>
                      </a:cubicBezTo>
                      <a:cubicBezTo>
                        <a:pt x="29913" y="34867"/>
                        <a:pt x="29640" y="38957"/>
                        <a:pt x="28575" y="42862"/>
                      </a:cubicBezTo>
                      <a:cubicBezTo>
                        <a:pt x="27254" y="47705"/>
                        <a:pt x="25400" y="52387"/>
                        <a:pt x="23812" y="57150"/>
                      </a:cubicBezTo>
                      <a:lnTo>
                        <a:pt x="14287" y="85725"/>
                      </a:lnTo>
                      <a:lnTo>
                        <a:pt x="11906" y="92869"/>
                      </a:lnTo>
                      <a:cubicBezTo>
                        <a:pt x="11112" y="95250"/>
                        <a:pt x="10017" y="97551"/>
                        <a:pt x="9525" y="100012"/>
                      </a:cubicBezTo>
                      <a:cubicBezTo>
                        <a:pt x="8731" y="103981"/>
                        <a:pt x="8209" y="108014"/>
                        <a:pt x="7144" y="111919"/>
                      </a:cubicBezTo>
                      <a:cubicBezTo>
                        <a:pt x="5823" y="116762"/>
                        <a:pt x="3969" y="121444"/>
                        <a:pt x="2381" y="126206"/>
                      </a:cubicBezTo>
                      <a:cubicBezTo>
                        <a:pt x="1587" y="128587"/>
                        <a:pt x="0" y="130840"/>
                        <a:pt x="0" y="133350"/>
                      </a:cubicBezTo>
                      <a:lnTo>
                        <a:pt x="0" y="140494"/>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2" name="Freeform 51"/>
                <p:cNvSpPr/>
                <p:nvPr/>
              </p:nvSpPr>
              <p:spPr bwMode="auto">
                <a:xfrm>
                  <a:off x="3470303" y="3945024"/>
                  <a:ext cx="65161" cy="146052"/>
                </a:xfrm>
                <a:custGeom>
                  <a:avLst/>
                  <a:gdLst>
                    <a:gd name="connsiteX0" fmla="*/ 64487 w 64487"/>
                    <a:gd name="connsiteY0" fmla="*/ 0 h 145257"/>
                    <a:gd name="connsiteX1" fmla="*/ 52581 w 64487"/>
                    <a:gd name="connsiteY1" fmla="*/ 26194 h 145257"/>
                    <a:gd name="connsiteX2" fmla="*/ 38293 w 64487"/>
                    <a:gd name="connsiteY2" fmla="*/ 52388 h 145257"/>
                    <a:gd name="connsiteX3" fmla="*/ 33531 w 64487"/>
                    <a:gd name="connsiteY3" fmla="*/ 69057 h 145257"/>
                    <a:gd name="connsiteX4" fmla="*/ 24006 w 64487"/>
                    <a:gd name="connsiteY4" fmla="*/ 85725 h 145257"/>
                    <a:gd name="connsiteX5" fmla="*/ 21625 w 64487"/>
                    <a:gd name="connsiteY5" fmla="*/ 92869 h 145257"/>
                    <a:gd name="connsiteX6" fmla="*/ 16862 w 64487"/>
                    <a:gd name="connsiteY6" fmla="*/ 100013 h 145257"/>
                    <a:gd name="connsiteX7" fmla="*/ 12100 w 64487"/>
                    <a:gd name="connsiteY7" fmla="*/ 114300 h 145257"/>
                    <a:gd name="connsiteX8" fmla="*/ 9718 w 64487"/>
                    <a:gd name="connsiteY8" fmla="*/ 121444 h 145257"/>
                    <a:gd name="connsiteX9" fmla="*/ 7337 w 64487"/>
                    <a:gd name="connsiteY9" fmla="*/ 128588 h 145257"/>
                    <a:gd name="connsiteX10" fmla="*/ 193 w 64487"/>
                    <a:gd name="connsiteY10" fmla="*/ 142875 h 145257"/>
                    <a:gd name="connsiteX11" fmla="*/ 193 w 64487"/>
                    <a:gd name="connsiteY11" fmla="*/ 145257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7" h="145257">
                      <a:moveTo>
                        <a:pt x="64487" y="0"/>
                      </a:moveTo>
                      <a:cubicBezTo>
                        <a:pt x="60399" y="12266"/>
                        <a:pt x="61708" y="9462"/>
                        <a:pt x="52581" y="26194"/>
                      </a:cubicBezTo>
                      <a:cubicBezTo>
                        <a:pt x="46060" y="38149"/>
                        <a:pt x="43690" y="33497"/>
                        <a:pt x="38293" y="52388"/>
                      </a:cubicBezTo>
                      <a:cubicBezTo>
                        <a:pt x="36706" y="57944"/>
                        <a:pt x="35506" y="63626"/>
                        <a:pt x="33531" y="69057"/>
                      </a:cubicBezTo>
                      <a:cubicBezTo>
                        <a:pt x="31115" y="75701"/>
                        <a:pt x="27813" y="80014"/>
                        <a:pt x="24006" y="85725"/>
                      </a:cubicBezTo>
                      <a:cubicBezTo>
                        <a:pt x="23212" y="88106"/>
                        <a:pt x="22748" y="90624"/>
                        <a:pt x="21625" y="92869"/>
                      </a:cubicBezTo>
                      <a:cubicBezTo>
                        <a:pt x="20345" y="95429"/>
                        <a:pt x="18024" y="97398"/>
                        <a:pt x="16862" y="100013"/>
                      </a:cubicBezTo>
                      <a:cubicBezTo>
                        <a:pt x="14823" y="104600"/>
                        <a:pt x="13687" y="109538"/>
                        <a:pt x="12100" y="114300"/>
                      </a:cubicBezTo>
                      <a:lnTo>
                        <a:pt x="9718" y="121444"/>
                      </a:lnTo>
                      <a:cubicBezTo>
                        <a:pt x="8924" y="123825"/>
                        <a:pt x="8729" y="126499"/>
                        <a:pt x="7337" y="128588"/>
                      </a:cubicBezTo>
                      <a:cubicBezTo>
                        <a:pt x="2683" y="135570"/>
                        <a:pt x="2165" y="134991"/>
                        <a:pt x="193" y="142875"/>
                      </a:cubicBezTo>
                      <a:cubicBezTo>
                        <a:pt x="0" y="143645"/>
                        <a:pt x="193" y="144463"/>
                        <a:pt x="193" y="145257"/>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3" name="Freeform 52"/>
                <p:cNvSpPr/>
                <p:nvPr/>
              </p:nvSpPr>
              <p:spPr bwMode="auto">
                <a:xfrm>
                  <a:off x="3581118" y="4003825"/>
                  <a:ext cx="27018" cy="55563"/>
                </a:xfrm>
                <a:custGeom>
                  <a:avLst/>
                  <a:gdLst>
                    <a:gd name="connsiteX0" fmla="*/ 26194 w 26194"/>
                    <a:gd name="connsiteY0" fmla="*/ 0 h 55521"/>
                    <a:gd name="connsiteX1" fmla="*/ 9525 w 26194"/>
                    <a:gd name="connsiteY1" fmla="*/ 30956 h 55521"/>
                    <a:gd name="connsiteX2" fmla="*/ 7144 w 26194"/>
                    <a:gd name="connsiteY2" fmla="*/ 40481 h 55521"/>
                    <a:gd name="connsiteX3" fmla="*/ 0 w 26194"/>
                    <a:gd name="connsiteY3" fmla="*/ 54768 h 55521"/>
                  </a:gdLst>
                  <a:ahLst/>
                  <a:cxnLst>
                    <a:cxn ang="0">
                      <a:pos x="connsiteX0" y="connsiteY0"/>
                    </a:cxn>
                    <a:cxn ang="0">
                      <a:pos x="connsiteX1" y="connsiteY1"/>
                    </a:cxn>
                    <a:cxn ang="0">
                      <a:pos x="connsiteX2" y="connsiteY2"/>
                    </a:cxn>
                    <a:cxn ang="0">
                      <a:pos x="connsiteX3" y="connsiteY3"/>
                    </a:cxn>
                  </a:cxnLst>
                  <a:rect l="l" t="t" r="r" b="b"/>
                  <a:pathLst>
                    <a:path w="26194" h="55521">
                      <a:moveTo>
                        <a:pt x="26194" y="0"/>
                      </a:moveTo>
                      <a:cubicBezTo>
                        <a:pt x="18208" y="11977"/>
                        <a:pt x="17439" y="12490"/>
                        <a:pt x="9525" y="30956"/>
                      </a:cubicBezTo>
                      <a:cubicBezTo>
                        <a:pt x="8236" y="33964"/>
                        <a:pt x="8084" y="37346"/>
                        <a:pt x="7144" y="40481"/>
                      </a:cubicBezTo>
                      <a:cubicBezTo>
                        <a:pt x="2632" y="55521"/>
                        <a:pt x="7322" y="54768"/>
                        <a:pt x="0" y="547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sp>
            <p:nvSpPr>
              <p:cNvPr id="34" name="Rounded Rectangle 33"/>
              <p:cNvSpPr/>
              <p:nvPr/>
            </p:nvSpPr>
            <p:spPr bwMode="auto">
              <a:xfrm rot="2332797">
                <a:off x="6750808" y="5044637"/>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Right Arrow 34"/>
              <p:cNvSpPr/>
              <p:nvPr/>
            </p:nvSpPr>
            <p:spPr bwMode="auto">
              <a:xfrm>
                <a:off x="6857883" y="5562547"/>
                <a:ext cx="762138" cy="304736"/>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11" name="TextBox 143"/>
              <p:cNvSpPr txBox="1">
                <a:spLocks noChangeArrowheads="1"/>
              </p:cNvSpPr>
              <p:nvPr/>
            </p:nvSpPr>
            <p:spPr bwMode="auto">
              <a:xfrm>
                <a:off x="6781800" y="5999197"/>
                <a:ext cx="1317733"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Transcription</a:t>
                </a:r>
              </a:p>
            </p:txBody>
          </p:sp>
        </p:grpSp>
        <p:cxnSp>
          <p:nvCxnSpPr>
            <p:cNvPr id="192" name="Straight Arrow Connector 191"/>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544" name="TextBox 197"/>
            <p:cNvSpPr txBox="1">
              <a:spLocks noChangeArrowheads="1"/>
            </p:cNvSpPr>
            <p:nvPr/>
          </p:nvSpPr>
          <p:spPr bwMode="auto">
            <a:xfrm>
              <a:off x="6705600" y="487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Non-genomic effects (e.g. Ion channel regulation)</a:t>
              </a:r>
            </a:p>
          </p:txBody>
        </p:sp>
        <p:grpSp>
          <p:nvGrpSpPr>
            <p:cNvPr id="22545" name="Group 152"/>
            <p:cNvGrpSpPr>
              <a:grpSpLocks/>
            </p:cNvGrpSpPr>
            <p:nvPr/>
          </p:nvGrpSpPr>
          <p:grpSpPr bwMode="auto">
            <a:xfrm rot="-1570091">
              <a:off x="6057900" y="5307013"/>
              <a:ext cx="644525" cy="320675"/>
              <a:chOff x="8153400" y="4648200"/>
              <a:chExt cx="644877" cy="321263"/>
            </a:xfrm>
          </p:grpSpPr>
          <p:sp>
            <p:nvSpPr>
              <p:cNvPr id="58" name="Freeform 57"/>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93" name="Group 9"/>
              <p:cNvGrpSpPr>
                <a:grpSpLocks/>
              </p:cNvGrpSpPr>
              <p:nvPr/>
            </p:nvGrpSpPr>
            <p:grpSpPr bwMode="auto">
              <a:xfrm rot="5400000">
                <a:off x="8537684" y="4645222"/>
                <a:ext cx="152680" cy="311321"/>
                <a:chOff x="5741814" y="2016901"/>
                <a:chExt cx="923752" cy="1371775"/>
              </a:xfrm>
            </p:grpSpPr>
            <p:sp>
              <p:nvSpPr>
                <p:cNvPr id="65" name="Freeform 64"/>
                <p:cNvSpPr/>
                <p:nvPr/>
              </p:nvSpPr>
              <p:spPr>
                <a:xfrm>
                  <a:off x="5545219" y="2777866"/>
                  <a:ext cx="471498"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
                <p:cNvSpPr/>
                <p:nvPr/>
              </p:nvSpPr>
              <p:spPr>
                <a:xfrm>
                  <a:off x="5756271" y="2652230"/>
                  <a:ext cx="558097" cy="594898"/>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4"/>
                <p:cNvSpPr/>
                <p:nvPr/>
              </p:nvSpPr>
              <p:spPr>
                <a:xfrm>
                  <a:off x="5542103" y="2639629"/>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5"/>
                <p:cNvSpPr/>
                <p:nvPr/>
              </p:nvSpPr>
              <p:spPr>
                <a:xfrm>
                  <a:off x="5753376" y="2112529"/>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94" name="Group 10"/>
              <p:cNvGrpSpPr>
                <a:grpSpLocks/>
              </p:cNvGrpSpPr>
              <p:nvPr/>
            </p:nvGrpSpPr>
            <p:grpSpPr bwMode="auto">
              <a:xfrm rot="2908945">
                <a:off x="8244334" y="4644027"/>
                <a:ext cx="138907" cy="325184"/>
                <a:chOff x="5680013" y="2056261"/>
                <a:chExt cx="871146" cy="1338348"/>
              </a:xfrm>
            </p:grpSpPr>
            <p:sp>
              <p:nvSpPr>
                <p:cNvPr id="61" name="Freeform 60"/>
                <p:cNvSpPr/>
                <p:nvPr/>
              </p:nvSpPr>
              <p:spPr>
                <a:xfrm>
                  <a:off x="5612183" y="2682935"/>
                  <a:ext cx="379017" cy="660257"/>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12"/>
                <p:cNvSpPr/>
                <p:nvPr/>
              </p:nvSpPr>
              <p:spPr>
                <a:xfrm>
                  <a:off x="5817654" y="2320107"/>
                  <a:ext cx="538603" cy="57527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5638979" y="2589964"/>
                  <a:ext cx="648322" cy="483751"/>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5729191" y="2100434"/>
                  <a:ext cx="618397" cy="41184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2546" name="Group 90"/>
            <p:cNvGrpSpPr>
              <a:grpSpLocks/>
            </p:cNvGrpSpPr>
            <p:nvPr/>
          </p:nvGrpSpPr>
          <p:grpSpPr bwMode="auto">
            <a:xfrm rot="-1347429">
              <a:off x="5903913" y="4911725"/>
              <a:ext cx="644525" cy="320675"/>
              <a:chOff x="8167688" y="4311650"/>
              <a:chExt cx="644525" cy="320675"/>
            </a:xfrm>
          </p:grpSpPr>
          <p:sp>
            <p:nvSpPr>
              <p:cNvPr id="56" name="Freeform 5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78" name="Group 21"/>
              <p:cNvGrpSpPr>
                <a:grpSpLocks/>
              </p:cNvGrpSpPr>
              <p:nvPr/>
            </p:nvGrpSpPr>
            <p:grpSpPr bwMode="auto">
              <a:xfrm rot="5400000">
                <a:off x="8307387" y="4341813"/>
                <a:ext cx="136525" cy="292100"/>
                <a:chOff x="3581400" y="3200400"/>
                <a:chExt cx="1181738" cy="1522297"/>
              </a:xfrm>
            </p:grpSpPr>
            <p:grpSp>
              <p:nvGrpSpPr>
                <p:cNvPr id="22586" name="Group 69"/>
                <p:cNvGrpSpPr>
                  <a:grpSpLocks/>
                </p:cNvGrpSpPr>
                <p:nvPr/>
              </p:nvGrpSpPr>
              <p:grpSpPr bwMode="auto">
                <a:xfrm rot="10800000">
                  <a:off x="3581404" y="3349319"/>
                  <a:ext cx="1099282" cy="1373381"/>
                  <a:chOff x="5563744" y="2019510"/>
                  <a:chExt cx="1099282" cy="1373381"/>
                </a:xfrm>
              </p:grpSpPr>
              <p:sp>
                <p:nvSpPr>
                  <p:cNvPr id="72" name="Freeform 71"/>
                  <p:cNvSpPr/>
                  <p:nvPr/>
                </p:nvSpPr>
                <p:spPr>
                  <a:xfrm>
                    <a:off x="6587301" y="2654873"/>
                    <a:ext cx="480935" cy="70323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6498920" y="2235865"/>
                    <a:ext cx="563382" cy="59568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6186802" y="2450111"/>
                    <a:ext cx="714539"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6793836" y="1996273"/>
                    <a:ext cx="700793" cy="405397"/>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1" name="Freeform 70"/>
                <p:cNvSpPr/>
                <p:nvPr/>
              </p:nvSpPr>
              <p:spPr>
                <a:xfrm rot="10800000">
                  <a:off x="3660215" y="3472800"/>
                  <a:ext cx="728285"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79" name="Group 22"/>
              <p:cNvGrpSpPr>
                <a:grpSpLocks/>
              </p:cNvGrpSpPr>
              <p:nvPr/>
            </p:nvGrpSpPr>
            <p:grpSpPr bwMode="auto">
              <a:xfrm rot="2735237">
                <a:off x="8541543" y="4348957"/>
                <a:ext cx="138113" cy="292100"/>
                <a:chOff x="3581400" y="3200400"/>
                <a:chExt cx="1181738" cy="1522297"/>
              </a:xfrm>
            </p:grpSpPr>
            <p:grpSp>
              <p:nvGrpSpPr>
                <p:cNvPr id="22580" name="Group 15"/>
                <p:cNvGrpSpPr>
                  <a:grpSpLocks/>
                </p:cNvGrpSpPr>
                <p:nvPr/>
              </p:nvGrpSpPr>
              <p:grpSpPr bwMode="auto">
                <a:xfrm rot="10800000">
                  <a:off x="3170816" y="3363604"/>
                  <a:ext cx="953787" cy="1379240"/>
                  <a:chOff x="6119827" y="1999366"/>
                  <a:chExt cx="953787" cy="1379240"/>
                </a:xfrm>
              </p:grpSpPr>
              <p:sp>
                <p:nvSpPr>
                  <p:cNvPr id="79" name="Freeform 78"/>
                  <p:cNvSpPr/>
                  <p:nvPr/>
                </p:nvSpPr>
                <p:spPr>
                  <a:xfrm>
                    <a:off x="6891286" y="2889536"/>
                    <a:ext cx="475413" cy="67841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7073514" y="2542625"/>
                    <a:ext cx="597657" cy="570864"/>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7077208" y="2626208"/>
                    <a:ext cx="747067" cy="47985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7284178" y="2216993"/>
                    <a:ext cx="679156" cy="38057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8" name="Freeform 77"/>
                <p:cNvSpPr/>
                <p:nvPr/>
              </p:nvSpPr>
              <p:spPr>
                <a:xfrm rot="10800000">
                  <a:off x="3294908" y="3322484"/>
                  <a:ext cx="719902"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92" name="Straight Arrow Connector 91"/>
            <p:cNvCxnSpPr/>
            <p:nvPr/>
          </p:nvCxnSpPr>
          <p:spPr>
            <a:xfrm rot="10800000" flipV="1">
              <a:off x="5867400" y="5138738"/>
              <a:ext cx="685800" cy="304800"/>
            </a:xfrm>
            <a:prstGeom prst="straightConnector1">
              <a:avLst/>
            </a:prstGeom>
            <a:ln w="38100">
              <a:solidFill>
                <a:schemeClr val="tx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2548" name="Group 94"/>
            <p:cNvGrpSpPr>
              <a:grpSpLocks/>
            </p:cNvGrpSpPr>
            <p:nvPr/>
          </p:nvGrpSpPr>
          <p:grpSpPr bwMode="auto">
            <a:xfrm rot="-3808692">
              <a:off x="6746875" y="5838825"/>
              <a:ext cx="644525" cy="320675"/>
              <a:chOff x="8167688" y="4311650"/>
              <a:chExt cx="644525" cy="320675"/>
            </a:xfrm>
          </p:grpSpPr>
          <p:sp>
            <p:nvSpPr>
              <p:cNvPr id="96" name="Freeform 9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63" name="Group 21"/>
              <p:cNvGrpSpPr>
                <a:grpSpLocks/>
              </p:cNvGrpSpPr>
              <p:nvPr/>
            </p:nvGrpSpPr>
            <p:grpSpPr bwMode="auto">
              <a:xfrm rot="5400000">
                <a:off x="8295484" y="4353723"/>
                <a:ext cx="136525" cy="268288"/>
                <a:chOff x="3581404" y="3324495"/>
                <a:chExt cx="1181730" cy="1398205"/>
              </a:xfrm>
            </p:grpSpPr>
            <p:grpSp>
              <p:nvGrpSpPr>
                <p:cNvPr id="22571" name="Group 69"/>
                <p:cNvGrpSpPr>
                  <a:grpSpLocks/>
                </p:cNvGrpSpPr>
                <p:nvPr/>
              </p:nvGrpSpPr>
              <p:grpSpPr bwMode="auto">
                <a:xfrm rot="10800000">
                  <a:off x="3581404" y="3349319"/>
                  <a:ext cx="1099282" cy="1373381"/>
                  <a:chOff x="5563744" y="2019510"/>
                  <a:chExt cx="1099282" cy="1373381"/>
                </a:xfrm>
              </p:grpSpPr>
              <p:sp>
                <p:nvSpPr>
                  <p:cNvPr id="107" name="Freeform 106"/>
                  <p:cNvSpPr/>
                  <p:nvPr/>
                </p:nvSpPr>
                <p:spPr>
                  <a:xfrm>
                    <a:off x="6574512" y="2967643"/>
                    <a:ext cx="480932" cy="70323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6334991" y="2468180"/>
                    <a:ext cx="549641" cy="59568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6187606" y="2851225"/>
                    <a:ext cx="714533" cy="48812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0" name="Freeform 109"/>
                  <p:cNvSpPr/>
                  <p:nvPr/>
                </p:nvSpPr>
                <p:spPr>
                  <a:xfrm>
                    <a:off x="6834315" y="2302738"/>
                    <a:ext cx="700788" cy="405393"/>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6" name="Freeform 105"/>
                <p:cNvSpPr/>
                <p:nvPr/>
              </p:nvSpPr>
              <p:spPr>
                <a:xfrm rot="10800000">
                  <a:off x="3642925" y="3208746"/>
                  <a:ext cx="728280" cy="488132"/>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64" name="Group 22"/>
              <p:cNvGrpSpPr>
                <a:grpSpLocks/>
              </p:cNvGrpSpPr>
              <p:nvPr/>
            </p:nvGrpSpPr>
            <p:grpSpPr bwMode="auto">
              <a:xfrm rot="2735237">
                <a:off x="8495162" y="4341271"/>
                <a:ext cx="161130" cy="273667"/>
                <a:chOff x="3170816" y="3316611"/>
                <a:chExt cx="1378677" cy="1426233"/>
              </a:xfrm>
            </p:grpSpPr>
            <p:grpSp>
              <p:nvGrpSpPr>
                <p:cNvPr id="22565" name="Group 15"/>
                <p:cNvGrpSpPr>
                  <a:grpSpLocks/>
                </p:cNvGrpSpPr>
                <p:nvPr/>
              </p:nvGrpSpPr>
              <p:grpSpPr bwMode="auto">
                <a:xfrm rot="10800000">
                  <a:off x="3170816" y="3363604"/>
                  <a:ext cx="953787" cy="1379240"/>
                  <a:chOff x="6119827" y="1999366"/>
                  <a:chExt cx="953787" cy="1379240"/>
                </a:xfrm>
              </p:grpSpPr>
              <p:sp>
                <p:nvSpPr>
                  <p:cNvPr id="101" name="Freeform 100"/>
                  <p:cNvSpPr/>
                  <p:nvPr/>
                </p:nvSpPr>
                <p:spPr>
                  <a:xfrm>
                    <a:off x="6129377" y="3026119"/>
                    <a:ext cx="584070" cy="637051"/>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 name="Freeform 101"/>
                  <p:cNvSpPr/>
                  <p:nvPr/>
                </p:nvSpPr>
                <p:spPr>
                  <a:xfrm>
                    <a:off x="6429968" y="2666477"/>
                    <a:ext cx="679156" cy="55431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6182499" y="2786000"/>
                    <a:ext cx="910073" cy="46330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4" name="Freeform 103"/>
                  <p:cNvSpPr/>
                  <p:nvPr/>
                </p:nvSpPr>
                <p:spPr>
                  <a:xfrm>
                    <a:off x="6409842" y="2383253"/>
                    <a:ext cx="896486" cy="35575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0" name="Freeform 99"/>
                <p:cNvSpPr/>
                <p:nvPr/>
              </p:nvSpPr>
              <p:spPr>
                <a:xfrm rot="10800000">
                  <a:off x="3663584" y="3163078"/>
                  <a:ext cx="774243" cy="471579"/>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2549" name="Group 152"/>
            <p:cNvGrpSpPr>
              <a:grpSpLocks/>
            </p:cNvGrpSpPr>
            <p:nvPr/>
          </p:nvGrpSpPr>
          <p:grpSpPr bwMode="auto">
            <a:xfrm rot="-5188853">
              <a:off x="7248525" y="5886450"/>
              <a:ext cx="644525" cy="320675"/>
              <a:chOff x="8153400" y="4648200"/>
              <a:chExt cx="644877" cy="321263"/>
            </a:xfrm>
          </p:grpSpPr>
          <p:sp>
            <p:nvSpPr>
              <p:cNvPr id="112" name="Freeform 111"/>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52" name="Group 9"/>
              <p:cNvGrpSpPr>
                <a:grpSpLocks/>
              </p:cNvGrpSpPr>
              <p:nvPr/>
            </p:nvGrpSpPr>
            <p:grpSpPr bwMode="auto">
              <a:xfrm rot="5400000">
                <a:off x="8537682" y="4645220"/>
                <a:ext cx="152680" cy="311321"/>
                <a:chOff x="5741814" y="2016901"/>
                <a:chExt cx="923752" cy="1371775"/>
              </a:xfrm>
            </p:grpSpPr>
            <p:sp>
              <p:nvSpPr>
                <p:cNvPr id="119" name="Freeform 118"/>
                <p:cNvSpPr/>
                <p:nvPr/>
              </p:nvSpPr>
              <p:spPr>
                <a:xfrm>
                  <a:off x="5578493" y="2518505"/>
                  <a:ext cx="471492"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6"/>
                <p:cNvSpPr/>
                <p:nvPr/>
              </p:nvSpPr>
              <p:spPr>
                <a:xfrm>
                  <a:off x="5782629" y="2247890"/>
                  <a:ext cx="558097" cy="59490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4"/>
                <p:cNvSpPr/>
                <p:nvPr/>
              </p:nvSpPr>
              <p:spPr>
                <a:xfrm>
                  <a:off x="5585795" y="2364915"/>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4" name="Freeform 5"/>
                <p:cNvSpPr/>
                <p:nvPr/>
              </p:nvSpPr>
              <p:spPr>
                <a:xfrm>
                  <a:off x="5799660" y="1858061"/>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53" name="Group 10"/>
              <p:cNvGrpSpPr>
                <a:grpSpLocks/>
              </p:cNvGrpSpPr>
              <p:nvPr/>
            </p:nvGrpSpPr>
            <p:grpSpPr bwMode="auto">
              <a:xfrm rot="2908945">
                <a:off x="8244334" y="4644027"/>
                <a:ext cx="138907" cy="325184"/>
                <a:chOff x="5680013" y="2056261"/>
                <a:chExt cx="871146" cy="1338348"/>
              </a:xfrm>
            </p:grpSpPr>
            <p:sp>
              <p:nvSpPr>
                <p:cNvPr id="115" name="Freeform 114"/>
                <p:cNvSpPr/>
                <p:nvPr/>
              </p:nvSpPr>
              <p:spPr>
                <a:xfrm>
                  <a:off x="5725693" y="2519911"/>
                  <a:ext cx="438862" cy="64718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2"/>
                <p:cNvSpPr/>
                <p:nvPr/>
              </p:nvSpPr>
              <p:spPr>
                <a:xfrm>
                  <a:off x="5907397" y="2162892"/>
                  <a:ext cx="478759" cy="55566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5673654" y="2424789"/>
                  <a:ext cx="598448" cy="45106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8" name="Freeform 117"/>
                <p:cNvSpPr/>
                <p:nvPr/>
              </p:nvSpPr>
              <p:spPr>
                <a:xfrm>
                  <a:off x="5795055" y="1893726"/>
                  <a:ext cx="638345" cy="405305"/>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125" name="Straight Arrow Connector 124"/>
            <p:cNvCxnSpPr/>
            <p:nvPr/>
          </p:nvCxnSpPr>
          <p:spPr>
            <a:xfrm rot="5400000" flipH="1" flipV="1">
              <a:off x="7010400" y="5867400"/>
              <a:ext cx="609600" cy="152400"/>
            </a:xfrm>
            <a:prstGeom prst="straightConnector1">
              <a:avLst/>
            </a:prstGeom>
            <a:ln w="38100">
              <a:solidFill>
                <a:schemeClr val="accent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298" name="TextBox 297"/>
          <p:cNvSpPr txBox="1"/>
          <p:nvPr/>
        </p:nvSpPr>
        <p:spPr>
          <a:xfrm>
            <a:off x="1981200" y="2667000"/>
            <a:ext cx="2895600" cy="258603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Downstream effects usually involve changes in gene transcription (induction or repression of expression).  Other effects such as ion channel activation can occur without transcriptional changes.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274638"/>
            <a:ext cx="8382000" cy="1143000"/>
          </a:xfrm>
          <a:solidFill>
            <a:schemeClr val="accent1">
              <a:lumMod val="20000"/>
              <a:lumOff val="80000"/>
            </a:schemeClr>
          </a:solidFill>
        </p:spPr>
        <p:txBody>
          <a:bodyPr/>
          <a:lstStyle/>
          <a:p>
            <a:pPr eaLnBrk="1" hangingPunct="1">
              <a:defRPr/>
            </a:pPr>
            <a:r>
              <a:rPr lang="en-GB" dirty="0" smtClean="0"/>
              <a:t>Hormones: Synthesis, transport, perception, signaling and responses</a:t>
            </a:r>
          </a:p>
        </p:txBody>
      </p:sp>
      <p:sp>
        <p:nvSpPr>
          <p:cNvPr id="166" name="Arc 165"/>
          <p:cNvSpPr/>
          <p:nvPr/>
        </p:nvSpPr>
        <p:spPr bwMode="auto">
          <a:xfrm rot="4341030">
            <a:off x="1216025" y="1343025"/>
            <a:ext cx="914400" cy="1066800"/>
          </a:xfrm>
          <a:prstGeom prst="arc">
            <a:avLst>
              <a:gd name="adj1" fmla="val 19356742"/>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580" name="Group 297"/>
          <p:cNvGrpSpPr>
            <a:grpSpLocks/>
          </p:cNvGrpSpPr>
          <p:nvPr/>
        </p:nvGrpSpPr>
        <p:grpSpPr bwMode="auto">
          <a:xfrm>
            <a:off x="0" y="1447800"/>
            <a:ext cx="9144000" cy="4921250"/>
            <a:chOff x="0" y="1447800"/>
            <a:chExt cx="9144000" cy="492125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89"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4595"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24596"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24597"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24600"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sp>
          <p:nvSpPr>
            <p:cNvPr id="24601"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4606"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grpSp>
          <p:nvGrpSpPr>
            <p:cNvPr id="24607" name="Group 137"/>
            <p:cNvGrpSpPr>
              <a:grpSpLocks/>
            </p:cNvGrpSpPr>
            <p:nvPr/>
          </p:nvGrpSpPr>
          <p:grpSpPr bwMode="auto">
            <a:xfrm>
              <a:off x="6597650" y="1898650"/>
              <a:ext cx="1501775" cy="1838325"/>
              <a:chOff x="6597486" y="4468989"/>
              <a:chExt cx="1502047" cy="1837939"/>
            </a:xfrm>
          </p:grpSpPr>
          <p:sp>
            <p:nvSpPr>
              <p:cNvPr id="32" name="Rounded Rectangle 31"/>
              <p:cNvSpPr/>
              <p:nvPr/>
            </p:nvSpPr>
            <p:spPr bwMode="auto">
              <a:xfrm rot="19178634">
                <a:off x="6597486" y="5064761"/>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36" name="Group 104"/>
              <p:cNvGrpSpPr>
                <a:grpSpLocks/>
              </p:cNvGrpSpPr>
              <p:nvPr/>
            </p:nvGrpSpPr>
            <p:grpSpPr bwMode="auto">
              <a:xfrm rot="1676205" flipH="1">
                <a:off x="6675007" y="4468989"/>
                <a:ext cx="1184317" cy="1189286"/>
                <a:chOff x="2556315" y="2963890"/>
                <a:chExt cx="1185441" cy="1189549"/>
              </a:xfrm>
            </p:grpSpPr>
            <p:sp>
              <p:nvSpPr>
                <p:cNvPr id="37" name="Freeform 36"/>
                <p:cNvSpPr/>
                <p:nvPr/>
              </p:nvSpPr>
              <p:spPr bwMode="auto">
                <a:xfrm>
                  <a:off x="2559525" y="2963836"/>
                  <a:ext cx="1182435" cy="1147775"/>
                </a:xfrm>
                <a:custGeom>
                  <a:avLst/>
                  <a:gdLst>
                    <a:gd name="connsiteX0" fmla="*/ 383718 w 1186199"/>
                    <a:gd name="connsiteY0" fmla="*/ 0 h 1145382"/>
                    <a:gd name="connsiteX1" fmla="*/ 386099 w 1186199"/>
                    <a:gd name="connsiteY1" fmla="*/ 7144 h 1145382"/>
                    <a:gd name="connsiteX2" fmla="*/ 388480 w 1186199"/>
                    <a:gd name="connsiteY2" fmla="*/ 28575 h 1145382"/>
                    <a:gd name="connsiteX3" fmla="*/ 393243 w 1186199"/>
                    <a:gd name="connsiteY3" fmla="*/ 38100 h 1145382"/>
                    <a:gd name="connsiteX4" fmla="*/ 398005 w 1186199"/>
                    <a:gd name="connsiteY4" fmla="*/ 52388 h 1145382"/>
                    <a:gd name="connsiteX5" fmla="*/ 402768 w 1186199"/>
                    <a:gd name="connsiteY5" fmla="*/ 66675 h 1145382"/>
                    <a:gd name="connsiteX6" fmla="*/ 409912 w 1186199"/>
                    <a:gd name="connsiteY6" fmla="*/ 92869 h 1145382"/>
                    <a:gd name="connsiteX7" fmla="*/ 414674 w 1186199"/>
                    <a:gd name="connsiteY7" fmla="*/ 102394 h 1145382"/>
                    <a:gd name="connsiteX8" fmla="*/ 421818 w 1186199"/>
                    <a:gd name="connsiteY8" fmla="*/ 109538 h 1145382"/>
                    <a:gd name="connsiteX9" fmla="*/ 424199 w 1186199"/>
                    <a:gd name="connsiteY9" fmla="*/ 116682 h 1145382"/>
                    <a:gd name="connsiteX10" fmla="*/ 431343 w 1186199"/>
                    <a:gd name="connsiteY10" fmla="*/ 123825 h 1145382"/>
                    <a:gd name="connsiteX11" fmla="*/ 436105 w 1186199"/>
                    <a:gd name="connsiteY11" fmla="*/ 130969 h 1145382"/>
                    <a:gd name="connsiteX12" fmla="*/ 443249 w 1186199"/>
                    <a:gd name="connsiteY12" fmla="*/ 138113 h 1145382"/>
                    <a:gd name="connsiteX13" fmla="*/ 450393 w 1186199"/>
                    <a:gd name="connsiteY13" fmla="*/ 147638 h 1145382"/>
                    <a:gd name="connsiteX14" fmla="*/ 459918 w 1186199"/>
                    <a:gd name="connsiteY14" fmla="*/ 161925 h 1145382"/>
                    <a:gd name="connsiteX15" fmla="*/ 467062 w 1186199"/>
                    <a:gd name="connsiteY15" fmla="*/ 166688 h 1145382"/>
                    <a:gd name="connsiteX16" fmla="*/ 478968 w 1186199"/>
                    <a:gd name="connsiteY16" fmla="*/ 183357 h 1145382"/>
                    <a:gd name="connsiteX17" fmla="*/ 488493 w 1186199"/>
                    <a:gd name="connsiteY17" fmla="*/ 197644 h 1145382"/>
                    <a:gd name="connsiteX18" fmla="*/ 493255 w 1186199"/>
                    <a:gd name="connsiteY18" fmla="*/ 204788 h 1145382"/>
                    <a:gd name="connsiteX19" fmla="*/ 500399 w 1186199"/>
                    <a:gd name="connsiteY19" fmla="*/ 211932 h 1145382"/>
                    <a:gd name="connsiteX20" fmla="*/ 517068 w 1186199"/>
                    <a:gd name="connsiteY20" fmla="*/ 230982 h 1145382"/>
                    <a:gd name="connsiteX21" fmla="*/ 521830 w 1186199"/>
                    <a:gd name="connsiteY21" fmla="*/ 238125 h 1145382"/>
                    <a:gd name="connsiteX22" fmla="*/ 536118 w 1186199"/>
                    <a:gd name="connsiteY22" fmla="*/ 252413 h 1145382"/>
                    <a:gd name="connsiteX23" fmla="*/ 540880 w 1186199"/>
                    <a:gd name="connsiteY23" fmla="*/ 259557 h 1145382"/>
                    <a:gd name="connsiteX24" fmla="*/ 548024 w 1186199"/>
                    <a:gd name="connsiteY24" fmla="*/ 264319 h 1145382"/>
                    <a:gd name="connsiteX25" fmla="*/ 555168 w 1186199"/>
                    <a:gd name="connsiteY25" fmla="*/ 271463 h 1145382"/>
                    <a:gd name="connsiteX26" fmla="*/ 559930 w 1186199"/>
                    <a:gd name="connsiteY26" fmla="*/ 285750 h 1145382"/>
                    <a:gd name="connsiteX27" fmla="*/ 552787 w 1186199"/>
                    <a:gd name="connsiteY27" fmla="*/ 326232 h 1145382"/>
                    <a:gd name="connsiteX28" fmla="*/ 548024 w 1186199"/>
                    <a:gd name="connsiteY28" fmla="*/ 333375 h 1145382"/>
                    <a:gd name="connsiteX29" fmla="*/ 540880 w 1186199"/>
                    <a:gd name="connsiteY29" fmla="*/ 338138 h 1145382"/>
                    <a:gd name="connsiteX30" fmla="*/ 528974 w 1186199"/>
                    <a:gd name="connsiteY30" fmla="*/ 354807 h 1145382"/>
                    <a:gd name="connsiteX31" fmla="*/ 519449 w 1186199"/>
                    <a:gd name="connsiteY31" fmla="*/ 369094 h 1145382"/>
                    <a:gd name="connsiteX32" fmla="*/ 505162 w 1186199"/>
                    <a:gd name="connsiteY32" fmla="*/ 378619 h 1145382"/>
                    <a:gd name="connsiteX33" fmla="*/ 483730 w 1186199"/>
                    <a:gd name="connsiteY33" fmla="*/ 385763 h 1145382"/>
                    <a:gd name="connsiteX34" fmla="*/ 476587 w 1186199"/>
                    <a:gd name="connsiteY34" fmla="*/ 388144 h 1145382"/>
                    <a:gd name="connsiteX35" fmla="*/ 440868 w 1186199"/>
                    <a:gd name="connsiteY35" fmla="*/ 395288 h 1145382"/>
                    <a:gd name="connsiteX36" fmla="*/ 428962 w 1186199"/>
                    <a:gd name="connsiteY36" fmla="*/ 397669 h 1145382"/>
                    <a:gd name="connsiteX37" fmla="*/ 417055 w 1186199"/>
                    <a:gd name="connsiteY37" fmla="*/ 400050 h 1145382"/>
                    <a:gd name="connsiteX38" fmla="*/ 383718 w 1186199"/>
                    <a:gd name="connsiteY38" fmla="*/ 407194 h 1145382"/>
                    <a:gd name="connsiteX39" fmla="*/ 357524 w 1186199"/>
                    <a:gd name="connsiteY39" fmla="*/ 409575 h 1145382"/>
                    <a:gd name="connsiteX40" fmla="*/ 317043 w 1186199"/>
                    <a:gd name="connsiteY40" fmla="*/ 414338 h 1145382"/>
                    <a:gd name="connsiteX41" fmla="*/ 247987 w 1186199"/>
                    <a:gd name="connsiteY41" fmla="*/ 419100 h 1145382"/>
                    <a:gd name="connsiteX42" fmla="*/ 228937 w 1186199"/>
                    <a:gd name="connsiteY42" fmla="*/ 416719 h 1145382"/>
                    <a:gd name="connsiteX43" fmla="*/ 124162 w 1186199"/>
                    <a:gd name="connsiteY43" fmla="*/ 421482 h 1145382"/>
                    <a:gd name="connsiteX44" fmla="*/ 52724 w 1186199"/>
                    <a:gd name="connsiteY44" fmla="*/ 426244 h 1145382"/>
                    <a:gd name="connsiteX45" fmla="*/ 28912 w 1186199"/>
                    <a:gd name="connsiteY45" fmla="*/ 431007 h 1145382"/>
                    <a:gd name="connsiteX46" fmla="*/ 14624 w 1186199"/>
                    <a:gd name="connsiteY46" fmla="*/ 440532 h 1145382"/>
                    <a:gd name="connsiteX47" fmla="*/ 9862 w 1186199"/>
                    <a:gd name="connsiteY47" fmla="*/ 447675 h 1145382"/>
                    <a:gd name="connsiteX48" fmla="*/ 2718 w 1186199"/>
                    <a:gd name="connsiteY48" fmla="*/ 461963 h 1145382"/>
                    <a:gd name="connsiteX49" fmla="*/ 7480 w 1186199"/>
                    <a:gd name="connsiteY49" fmla="*/ 483394 h 1145382"/>
                    <a:gd name="connsiteX50" fmla="*/ 19387 w 1186199"/>
                    <a:gd name="connsiteY50" fmla="*/ 500063 h 1145382"/>
                    <a:gd name="connsiteX51" fmla="*/ 36055 w 1186199"/>
                    <a:gd name="connsiteY51" fmla="*/ 526257 h 1145382"/>
                    <a:gd name="connsiteX52" fmla="*/ 43199 w 1186199"/>
                    <a:gd name="connsiteY52" fmla="*/ 531019 h 1145382"/>
                    <a:gd name="connsiteX53" fmla="*/ 55105 w 1186199"/>
                    <a:gd name="connsiteY53" fmla="*/ 535782 h 1145382"/>
                    <a:gd name="connsiteX54" fmla="*/ 81299 w 1186199"/>
                    <a:gd name="connsiteY54" fmla="*/ 542925 h 1145382"/>
                    <a:gd name="connsiteX55" fmla="*/ 97968 w 1186199"/>
                    <a:gd name="connsiteY55" fmla="*/ 545307 h 1145382"/>
                    <a:gd name="connsiteX56" fmla="*/ 131305 w 1186199"/>
                    <a:gd name="connsiteY56" fmla="*/ 550069 h 1145382"/>
                    <a:gd name="connsiteX57" fmla="*/ 138449 w 1186199"/>
                    <a:gd name="connsiteY57" fmla="*/ 552450 h 1145382"/>
                    <a:gd name="connsiteX58" fmla="*/ 159880 w 1186199"/>
                    <a:gd name="connsiteY58" fmla="*/ 554832 h 1145382"/>
                    <a:gd name="connsiteX59" fmla="*/ 171787 w 1186199"/>
                    <a:gd name="connsiteY59" fmla="*/ 557213 h 1145382"/>
                    <a:gd name="connsiteX60" fmla="*/ 190837 w 1186199"/>
                    <a:gd name="connsiteY60" fmla="*/ 559594 h 1145382"/>
                    <a:gd name="connsiteX61" fmla="*/ 217030 w 1186199"/>
                    <a:gd name="connsiteY61" fmla="*/ 566738 h 1145382"/>
                    <a:gd name="connsiteX62" fmla="*/ 226555 w 1186199"/>
                    <a:gd name="connsiteY62" fmla="*/ 569119 h 1145382"/>
                    <a:gd name="connsiteX63" fmla="*/ 233699 w 1186199"/>
                    <a:gd name="connsiteY63" fmla="*/ 573882 h 1145382"/>
                    <a:gd name="connsiteX64" fmla="*/ 247987 w 1186199"/>
                    <a:gd name="connsiteY64" fmla="*/ 581025 h 1145382"/>
                    <a:gd name="connsiteX65" fmla="*/ 255130 w 1186199"/>
                    <a:gd name="connsiteY65" fmla="*/ 588169 h 1145382"/>
                    <a:gd name="connsiteX66" fmla="*/ 264655 w 1186199"/>
                    <a:gd name="connsiteY66" fmla="*/ 592932 h 1145382"/>
                    <a:gd name="connsiteX67" fmla="*/ 278943 w 1186199"/>
                    <a:gd name="connsiteY67" fmla="*/ 600075 h 1145382"/>
                    <a:gd name="connsiteX68" fmla="*/ 288468 w 1186199"/>
                    <a:gd name="connsiteY68" fmla="*/ 607219 h 1145382"/>
                    <a:gd name="connsiteX69" fmla="*/ 302755 w 1186199"/>
                    <a:gd name="connsiteY69" fmla="*/ 616744 h 1145382"/>
                    <a:gd name="connsiteX70" fmla="*/ 307518 w 1186199"/>
                    <a:gd name="connsiteY70" fmla="*/ 623888 h 1145382"/>
                    <a:gd name="connsiteX71" fmla="*/ 314662 w 1186199"/>
                    <a:gd name="connsiteY71" fmla="*/ 628650 h 1145382"/>
                    <a:gd name="connsiteX72" fmla="*/ 317043 w 1186199"/>
                    <a:gd name="connsiteY72" fmla="*/ 635794 h 1145382"/>
                    <a:gd name="connsiteX73" fmla="*/ 326568 w 1186199"/>
                    <a:gd name="connsiteY73" fmla="*/ 650082 h 1145382"/>
                    <a:gd name="connsiteX74" fmla="*/ 326568 w 1186199"/>
                    <a:gd name="connsiteY74" fmla="*/ 714375 h 1145382"/>
                    <a:gd name="connsiteX75" fmla="*/ 321805 w 1186199"/>
                    <a:gd name="connsiteY75" fmla="*/ 742950 h 1145382"/>
                    <a:gd name="connsiteX76" fmla="*/ 319424 w 1186199"/>
                    <a:gd name="connsiteY76" fmla="*/ 757238 h 1145382"/>
                    <a:gd name="connsiteX77" fmla="*/ 317043 w 1186199"/>
                    <a:gd name="connsiteY77" fmla="*/ 766763 h 1145382"/>
                    <a:gd name="connsiteX78" fmla="*/ 312280 w 1186199"/>
                    <a:gd name="connsiteY78" fmla="*/ 790575 h 1145382"/>
                    <a:gd name="connsiteX79" fmla="*/ 309899 w 1186199"/>
                    <a:gd name="connsiteY79" fmla="*/ 802482 h 1145382"/>
                    <a:gd name="connsiteX80" fmla="*/ 300374 w 1186199"/>
                    <a:gd name="connsiteY80" fmla="*/ 828675 h 1145382"/>
                    <a:gd name="connsiteX81" fmla="*/ 297993 w 1186199"/>
                    <a:gd name="connsiteY81" fmla="*/ 842963 h 1145382"/>
                    <a:gd name="connsiteX82" fmla="*/ 293230 w 1186199"/>
                    <a:gd name="connsiteY82" fmla="*/ 859632 h 1145382"/>
                    <a:gd name="connsiteX83" fmla="*/ 290849 w 1186199"/>
                    <a:gd name="connsiteY83" fmla="*/ 876300 h 1145382"/>
                    <a:gd name="connsiteX84" fmla="*/ 288468 w 1186199"/>
                    <a:gd name="connsiteY84" fmla="*/ 890588 h 1145382"/>
                    <a:gd name="connsiteX85" fmla="*/ 293230 w 1186199"/>
                    <a:gd name="connsiteY85" fmla="*/ 945357 h 1145382"/>
                    <a:gd name="connsiteX86" fmla="*/ 295612 w 1186199"/>
                    <a:gd name="connsiteY86" fmla="*/ 952500 h 1145382"/>
                    <a:gd name="connsiteX87" fmla="*/ 300374 w 1186199"/>
                    <a:gd name="connsiteY87" fmla="*/ 971550 h 1145382"/>
                    <a:gd name="connsiteX88" fmla="*/ 302755 w 1186199"/>
                    <a:gd name="connsiteY88" fmla="*/ 978694 h 1145382"/>
                    <a:gd name="connsiteX89" fmla="*/ 317043 w 1186199"/>
                    <a:gd name="connsiteY89" fmla="*/ 990600 h 1145382"/>
                    <a:gd name="connsiteX90" fmla="*/ 333712 w 1186199"/>
                    <a:gd name="connsiteY90" fmla="*/ 995363 h 1145382"/>
                    <a:gd name="connsiteX91" fmla="*/ 340855 w 1186199"/>
                    <a:gd name="connsiteY91" fmla="*/ 1000125 h 1145382"/>
                    <a:gd name="connsiteX92" fmla="*/ 376574 w 1186199"/>
                    <a:gd name="connsiteY92" fmla="*/ 1000125 h 1145382"/>
                    <a:gd name="connsiteX93" fmla="*/ 390862 w 1186199"/>
                    <a:gd name="connsiteY93" fmla="*/ 995363 h 1145382"/>
                    <a:gd name="connsiteX94" fmla="*/ 398005 w 1186199"/>
                    <a:gd name="connsiteY94" fmla="*/ 990600 h 1145382"/>
                    <a:gd name="connsiteX95" fmla="*/ 412293 w 1186199"/>
                    <a:gd name="connsiteY95" fmla="*/ 985838 h 1145382"/>
                    <a:gd name="connsiteX96" fmla="*/ 438487 w 1186199"/>
                    <a:gd name="connsiteY96" fmla="*/ 966788 h 1145382"/>
                    <a:gd name="connsiteX97" fmla="*/ 450393 w 1186199"/>
                    <a:gd name="connsiteY97" fmla="*/ 957263 h 1145382"/>
                    <a:gd name="connsiteX98" fmla="*/ 457537 w 1186199"/>
                    <a:gd name="connsiteY98" fmla="*/ 952500 h 1145382"/>
                    <a:gd name="connsiteX99" fmla="*/ 464680 w 1186199"/>
                    <a:gd name="connsiteY99" fmla="*/ 945357 h 1145382"/>
                    <a:gd name="connsiteX100" fmla="*/ 474205 w 1186199"/>
                    <a:gd name="connsiteY100" fmla="*/ 940594 h 1145382"/>
                    <a:gd name="connsiteX101" fmla="*/ 493255 w 1186199"/>
                    <a:gd name="connsiteY101" fmla="*/ 926307 h 1145382"/>
                    <a:gd name="connsiteX102" fmla="*/ 500399 w 1186199"/>
                    <a:gd name="connsiteY102" fmla="*/ 919163 h 1145382"/>
                    <a:gd name="connsiteX103" fmla="*/ 531355 w 1186199"/>
                    <a:gd name="connsiteY103" fmla="*/ 895350 h 1145382"/>
                    <a:gd name="connsiteX104" fmla="*/ 543262 w 1186199"/>
                    <a:gd name="connsiteY104" fmla="*/ 885825 h 1145382"/>
                    <a:gd name="connsiteX105" fmla="*/ 562312 w 1186199"/>
                    <a:gd name="connsiteY105" fmla="*/ 869157 h 1145382"/>
                    <a:gd name="connsiteX106" fmla="*/ 571837 w 1186199"/>
                    <a:gd name="connsiteY106" fmla="*/ 864394 h 1145382"/>
                    <a:gd name="connsiteX107" fmla="*/ 593268 w 1186199"/>
                    <a:gd name="connsiteY107" fmla="*/ 850107 h 1145382"/>
                    <a:gd name="connsiteX108" fmla="*/ 600412 w 1186199"/>
                    <a:gd name="connsiteY108" fmla="*/ 845344 h 1145382"/>
                    <a:gd name="connsiteX109" fmla="*/ 619462 w 1186199"/>
                    <a:gd name="connsiteY109" fmla="*/ 835819 h 1145382"/>
                    <a:gd name="connsiteX110" fmla="*/ 628987 w 1186199"/>
                    <a:gd name="connsiteY110" fmla="*/ 831057 h 1145382"/>
                    <a:gd name="connsiteX111" fmla="*/ 650418 w 1186199"/>
                    <a:gd name="connsiteY111" fmla="*/ 823913 h 1145382"/>
                    <a:gd name="connsiteX112" fmla="*/ 676612 w 1186199"/>
                    <a:gd name="connsiteY112" fmla="*/ 814388 h 1145382"/>
                    <a:gd name="connsiteX113" fmla="*/ 690899 w 1186199"/>
                    <a:gd name="connsiteY113" fmla="*/ 812007 h 1145382"/>
                    <a:gd name="connsiteX114" fmla="*/ 702805 w 1186199"/>
                    <a:gd name="connsiteY114" fmla="*/ 809625 h 1145382"/>
                    <a:gd name="connsiteX115" fmla="*/ 719474 w 1186199"/>
                    <a:gd name="connsiteY115" fmla="*/ 804863 h 1145382"/>
                    <a:gd name="connsiteX116" fmla="*/ 728999 w 1186199"/>
                    <a:gd name="connsiteY116" fmla="*/ 802482 h 1145382"/>
                    <a:gd name="connsiteX117" fmla="*/ 736143 w 1186199"/>
                    <a:gd name="connsiteY117" fmla="*/ 800100 h 1145382"/>
                    <a:gd name="connsiteX118" fmla="*/ 745668 w 1186199"/>
                    <a:gd name="connsiteY118" fmla="*/ 797719 h 1145382"/>
                    <a:gd name="connsiteX119" fmla="*/ 752812 w 1186199"/>
                    <a:gd name="connsiteY119" fmla="*/ 795338 h 1145382"/>
                    <a:gd name="connsiteX120" fmla="*/ 767099 w 1186199"/>
                    <a:gd name="connsiteY120" fmla="*/ 792957 h 1145382"/>
                    <a:gd name="connsiteX121" fmla="*/ 776624 w 1186199"/>
                    <a:gd name="connsiteY121" fmla="*/ 790575 h 1145382"/>
                    <a:gd name="connsiteX122" fmla="*/ 819487 w 1186199"/>
                    <a:gd name="connsiteY122" fmla="*/ 792957 h 1145382"/>
                    <a:gd name="connsiteX123" fmla="*/ 850443 w 1186199"/>
                    <a:gd name="connsiteY123" fmla="*/ 800100 h 1145382"/>
                    <a:gd name="connsiteX124" fmla="*/ 864730 w 1186199"/>
                    <a:gd name="connsiteY124" fmla="*/ 812007 h 1145382"/>
                    <a:gd name="connsiteX125" fmla="*/ 867112 w 1186199"/>
                    <a:gd name="connsiteY125" fmla="*/ 821532 h 1145382"/>
                    <a:gd name="connsiteX126" fmla="*/ 869493 w 1186199"/>
                    <a:gd name="connsiteY126" fmla="*/ 828675 h 1145382"/>
                    <a:gd name="connsiteX127" fmla="*/ 869493 w 1186199"/>
                    <a:gd name="connsiteY127" fmla="*/ 897732 h 1145382"/>
                    <a:gd name="connsiteX128" fmla="*/ 864730 w 1186199"/>
                    <a:gd name="connsiteY128" fmla="*/ 921544 h 1145382"/>
                    <a:gd name="connsiteX129" fmla="*/ 862349 w 1186199"/>
                    <a:gd name="connsiteY129" fmla="*/ 954882 h 1145382"/>
                    <a:gd name="connsiteX130" fmla="*/ 859968 w 1186199"/>
                    <a:gd name="connsiteY130" fmla="*/ 976313 h 1145382"/>
                    <a:gd name="connsiteX131" fmla="*/ 857587 w 1186199"/>
                    <a:gd name="connsiteY131" fmla="*/ 1000125 h 1145382"/>
                    <a:gd name="connsiteX132" fmla="*/ 859968 w 1186199"/>
                    <a:gd name="connsiteY132" fmla="*/ 1052513 h 1145382"/>
                    <a:gd name="connsiteX133" fmla="*/ 862349 w 1186199"/>
                    <a:gd name="connsiteY133" fmla="*/ 1062038 h 1145382"/>
                    <a:gd name="connsiteX134" fmla="*/ 864730 w 1186199"/>
                    <a:gd name="connsiteY134" fmla="*/ 1076325 h 1145382"/>
                    <a:gd name="connsiteX135" fmla="*/ 867112 w 1186199"/>
                    <a:gd name="connsiteY135" fmla="*/ 1085850 h 1145382"/>
                    <a:gd name="connsiteX136" fmla="*/ 869493 w 1186199"/>
                    <a:gd name="connsiteY136" fmla="*/ 1097757 h 1145382"/>
                    <a:gd name="connsiteX137" fmla="*/ 876637 w 1186199"/>
                    <a:gd name="connsiteY137" fmla="*/ 1119188 h 1145382"/>
                    <a:gd name="connsiteX138" fmla="*/ 879018 w 1186199"/>
                    <a:gd name="connsiteY138" fmla="*/ 1126332 h 1145382"/>
                    <a:gd name="connsiteX139" fmla="*/ 900449 w 1186199"/>
                    <a:gd name="connsiteY139" fmla="*/ 1145382 h 1145382"/>
                    <a:gd name="connsiteX140" fmla="*/ 929024 w 1186199"/>
                    <a:gd name="connsiteY140" fmla="*/ 1143000 h 1145382"/>
                    <a:gd name="connsiteX141" fmla="*/ 952837 w 1186199"/>
                    <a:gd name="connsiteY141" fmla="*/ 1133475 h 1145382"/>
                    <a:gd name="connsiteX142" fmla="*/ 990937 w 1186199"/>
                    <a:gd name="connsiteY142" fmla="*/ 1119188 h 1145382"/>
                    <a:gd name="connsiteX143" fmla="*/ 1000462 w 1186199"/>
                    <a:gd name="connsiteY143" fmla="*/ 1114425 h 1145382"/>
                    <a:gd name="connsiteX144" fmla="*/ 1009987 w 1186199"/>
                    <a:gd name="connsiteY144" fmla="*/ 1107282 h 1145382"/>
                    <a:gd name="connsiteX145" fmla="*/ 1021893 w 1186199"/>
                    <a:gd name="connsiteY145" fmla="*/ 1102519 h 1145382"/>
                    <a:gd name="connsiteX146" fmla="*/ 1050468 w 1186199"/>
                    <a:gd name="connsiteY146" fmla="*/ 1083469 h 1145382"/>
                    <a:gd name="connsiteX147" fmla="*/ 1055230 w 1186199"/>
                    <a:gd name="connsiteY147" fmla="*/ 1076325 h 1145382"/>
                    <a:gd name="connsiteX148" fmla="*/ 1062374 w 1186199"/>
                    <a:gd name="connsiteY148" fmla="*/ 1071563 h 1145382"/>
                    <a:gd name="connsiteX149" fmla="*/ 1074280 w 1186199"/>
                    <a:gd name="connsiteY149" fmla="*/ 1062038 h 1145382"/>
                    <a:gd name="connsiteX150" fmla="*/ 1088568 w 1186199"/>
                    <a:gd name="connsiteY150" fmla="*/ 1052513 h 1145382"/>
                    <a:gd name="connsiteX151" fmla="*/ 1100474 w 1186199"/>
                    <a:gd name="connsiteY151" fmla="*/ 1040607 h 1145382"/>
                    <a:gd name="connsiteX152" fmla="*/ 1126668 w 1186199"/>
                    <a:gd name="connsiteY152" fmla="*/ 1019175 h 1145382"/>
                    <a:gd name="connsiteX153" fmla="*/ 1150480 w 1186199"/>
                    <a:gd name="connsiteY153" fmla="*/ 995363 h 1145382"/>
                    <a:gd name="connsiteX154" fmla="*/ 1157624 w 1186199"/>
                    <a:gd name="connsiteY154" fmla="*/ 988219 h 1145382"/>
                    <a:gd name="connsiteX155" fmla="*/ 1176674 w 1186199"/>
                    <a:gd name="connsiteY155" fmla="*/ 973932 h 1145382"/>
                    <a:gd name="connsiteX156" fmla="*/ 1186199 w 1186199"/>
                    <a:gd name="connsiteY156" fmla="*/ 964407 h 11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86199" h="1145382">
                      <a:moveTo>
                        <a:pt x="383718" y="0"/>
                      </a:moveTo>
                      <a:cubicBezTo>
                        <a:pt x="384512" y="2381"/>
                        <a:pt x="385686" y="4668"/>
                        <a:pt x="386099" y="7144"/>
                      </a:cubicBezTo>
                      <a:cubicBezTo>
                        <a:pt x="387281" y="14234"/>
                        <a:pt x="386864" y="21571"/>
                        <a:pt x="388480" y="28575"/>
                      </a:cubicBezTo>
                      <a:cubicBezTo>
                        <a:pt x="389278" y="32034"/>
                        <a:pt x="391925" y="34804"/>
                        <a:pt x="393243" y="38100"/>
                      </a:cubicBezTo>
                      <a:cubicBezTo>
                        <a:pt x="395107" y="42761"/>
                        <a:pt x="396417" y="47625"/>
                        <a:pt x="398005" y="52388"/>
                      </a:cubicBezTo>
                      <a:lnTo>
                        <a:pt x="402768" y="66675"/>
                      </a:lnTo>
                      <a:cubicBezTo>
                        <a:pt x="404511" y="75389"/>
                        <a:pt x="405882" y="84807"/>
                        <a:pt x="409912" y="92869"/>
                      </a:cubicBezTo>
                      <a:cubicBezTo>
                        <a:pt x="411499" y="96044"/>
                        <a:pt x="412611" y="99505"/>
                        <a:pt x="414674" y="102394"/>
                      </a:cubicBezTo>
                      <a:cubicBezTo>
                        <a:pt x="416631" y="105134"/>
                        <a:pt x="419437" y="107157"/>
                        <a:pt x="421818" y="109538"/>
                      </a:cubicBezTo>
                      <a:cubicBezTo>
                        <a:pt x="422612" y="111919"/>
                        <a:pt x="422807" y="114593"/>
                        <a:pt x="424199" y="116682"/>
                      </a:cubicBezTo>
                      <a:cubicBezTo>
                        <a:pt x="426067" y="119484"/>
                        <a:pt x="429187" y="121238"/>
                        <a:pt x="431343" y="123825"/>
                      </a:cubicBezTo>
                      <a:cubicBezTo>
                        <a:pt x="433175" y="126024"/>
                        <a:pt x="434273" y="128770"/>
                        <a:pt x="436105" y="130969"/>
                      </a:cubicBezTo>
                      <a:cubicBezTo>
                        <a:pt x="438261" y="133556"/>
                        <a:pt x="441057" y="135556"/>
                        <a:pt x="443249" y="138113"/>
                      </a:cubicBezTo>
                      <a:cubicBezTo>
                        <a:pt x="445832" y="141126"/>
                        <a:pt x="448117" y="144387"/>
                        <a:pt x="450393" y="147638"/>
                      </a:cubicBezTo>
                      <a:cubicBezTo>
                        <a:pt x="453675" y="152327"/>
                        <a:pt x="455156" y="158750"/>
                        <a:pt x="459918" y="161925"/>
                      </a:cubicBezTo>
                      <a:lnTo>
                        <a:pt x="467062" y="166688"/>
                      </a:lnTo>
                      <a:cubicBezTo>
                        <a:pt x="482513" y="189868"/>
                        <a:pt x="458336" y="153883"/>
                        <a:pt x="478968" y="183357"/>
                      </a:cubicBezTo>
                      <a:cubicBezTo>
                        <a:pt x="482250" y="188046"/>
                        <a:pt x="485318" y="192882"/>
                        <a:pt x="488493" y="197644"/>
                      </a:cubicBezTo>
                      <a:cubicBezTo>
                        <a:pt x="490080" y="200025"/>
                        <a:pt x="491231" y="202764"/>
                        <a:pt x="493255" y="204788"/>
                      </a:cubicBezTo>
                      <a:cubicBezTo>
                        <a:pt x="495636" y="207169"/>
                        <a:pt x="498331" y="209274"/>
                        <a:pt x="500399" y="211932"/>
                      </a:cubicBezTo>
                      <a:cubicBezTo>
                        <a:pt x="515358" y="231165"/>
                        <a:pt x="503238" y="221761"/>
                        <a:pt x="517068" y="230982"/>
                      </a:cubicBezTo>
                      <a:cubicBezTo>
                        <a:pt x="518655" y="233363"/>
                        <a:pt x="519929" y="235986"/>
                        <a:pt x="521830" y="238125"/>
                      </a:cubicBezTo>
                      <a:cubicBezTo>
                        <a:pt x="526305" y="243159"/>
                        <a:pt x="532382" y="246809"/>
                        <a:pt x="536118" y="252413"/>
                      </a:cubicBezTo>
                      <a:cubicBezTo>
                        <a:pt x="537705" y="254794"/>
                        <a:pt x="538856" y="257533"/>
                        <a:pt x="540880" y="259557"/>
                      </a:cubicBezTo>
                      <a:cubicBezTo>
                        <a:pt x="542904" y="261581"/>
                        <a:pt x="545825" y="262487"/>
                        <a:pt x="548024" y="264319"/>
                      </a:cubicBezTo>
                      <a:cubicBezTo>
                        <a:pt x="550611" y="266475"/>
                        <a:pt x="552787" y="269082"/>
                        <a:pt x="555168" y="271463"/>
                      </a:cubicBezTo>
                      <a:cubicBezTo>
                        <a:pt x="556755" y="276225"/>
                        <a:pt x="560384" y="280751"/>
                        <a:pt x="559930" y="285750"/>
                      </a:cubicBezTo>
                      <a:cubicBezTo>
                        <a:pt x="559173" y="294081"/>
                        <a:pt x="559131" y="316718"/>
                        <a:pt x="552787" y="326232"/>
                      </a:cubicBezTo>
                      <a:cubicBezTo>
                        <a:pt x="551199" y="328613"/>
                        <a:pt x="550048" y="331351"/>
                        <a:pt x="548024" y="333375"/>
                      </a:cubicBezTo>
                      <a:cubicBezTo>
                        <a:pt x="546000" y="335399"/>
                        <a:pt x="543261" y="336550"/>
                        <a:pt x="540880" y="338138"/>
                      </a:cubicBezTo>
                      <a:cubicBezTo>
                        <a:pt x="530544" y="358813"/>
                        <a:pt x="542488" y="337433"/>
                        <a:pt x="528974" y="354807"/>
                      </a:cubicBezTo>
                      <a:cubicBezTo>
                        <a:pt x="525460" y="359325"/>
                        <a:pt x="524211" y="365919"/>
                        <a:pt x="519449" y="369094"/>
                      </a:cubicBezTo>
                      <a:cubicBezTo>
                        <a:pt x="514687" y="372269"/>
                        <a:pt x="510592" y="376809"/>
                        <a:pt x="505162" y="378619"/>
                      </a:cubicBezTo>
                      <a:lnTo>
                        <a:pt x="483730" y="385763"/>
                      </a:lnTo>
                      <a:cubicBezTo>
                        <a:pt x="481349" y="386557"/>
                        <a:pt x="479048" y="387652"/>
                        <a:pt x="476587" y="388144"/>
                      </a:cubicBezTo>
                      <a:lnTo>
                        <a:pt x="440868" y="395288"/>
                      </a:lnTo>
                      <a:lnTo>
                        <a:pt x="428962" y="397669"/>
                      </a:lnTo>
                      <a:cubicBezTo>
                        <a:pt x="424993" y="398463"/>
                        <a:pt x="420982" y="399068"/>
                        <a:pt x="417055" y="400050"/>
                      </a:cubicBezTo>
                      <a:cubicBezTo>
                        <a:pt x="407164" y="402523"/>
                        <a:pt x="392222" y="406421"/>
                        <a:pt x="383718" y="407194"/>
                      </a:cubicBezTo>
                      <a:cubicBezTo>
                        <a:pt x="374987" y="407988"/>
                        <a:pt x="366238" y="408607"/>
                        <a:pt x="357524" y="409575"/>
                      </a:cubicBezTo>
                      <a:cubicBezTo>
                        <a:pt x="311824" y="414653"/>
                        <a:pt x="376476" y="409170"/>
                        <a:pt x="317043" y="414338"/>
                      </a:cubicBezTo>
                      <a:cubicBezTo>
                        <a:pt x="291305" y="416576"/>
                        <a:pt x="274401" y="417449"/>
                        <a:pt x="247987" y="419100"/>
                      </a:cubicBezTo>
                      <a:cubicBezTo>
                        <a:pt x="241637" y="418306"/>
                        <a:pt x="235336" y="416719"/>
                        <a:pt x="228937" y="416719"/>
                      </a:cubicBezTo>
                      <a:cubicBezTo>
                        <a:pt x="147507" y="416719"/>
                        <a:pt x="176435" y="417997"/>
                        <a:pt x="124162" y="421482"/>
                      </a:cubicBezTo>
                      <a:cubicBezTo>
                        <a:pt x="36745" y="427310"/>
                        <a:pt x="118944" y="420726"/>
                        <a:pt x="52724" y="426244"/>
                      </a:cubicBezTo>
                      <a:cubicBezTo>
                        <a:pt x="50924" y="426544"/>
                        <a:pt x="32468" y="429229"/>
                        <a:pt x="28912" y="431007"/>
                      </a:cubicBezTo>
                      <a:cubicBezTo>
                        <a:pt x="23792" y="433567"/>
                        <a:pt x="14624" y="440532"/>
                        <a:pt x="14624" y="440532"/>
                      </a:cubicBezTo>
                      <a:cubicBezTo>
                        <a:pt x="13037" y="442913"/>
                        <a:pt x="11142" y="445116"/>
                        <a:pt x="9862" y="447675"/>
                      </a:cubicBezTo>
                      <a:cubicBezTo>
                        <a:pt x="0" y="467397"/>
                        <a:pt x="16368" y="441485"/>
                        <a:pt x="2718" y="461963"/>
                      </a:cubicBezTo>
                      <a:cubicBezTo>
                        <a:pt x="3142" y="464081"/>
                        <a:pt x="6219" y="480452"/>
                        <a:pt x="7480" y="483394"/>
                      </a:cubicBezTo>
                      <a:cubicBezTo>
                        <a:pt x="8640" y="486101"/>
                        <a:pt x="18574" y="498980"/>
                        <a:pt x="19387" y="500063"/>
                      </a:cubicBezTo>
                      <a:cubicBezTo>
                        <a:pt x="22851" y="510456"/>
                        <a:pt x="24774" y="518738"/>
                        <a:pt x="36055" y="526257"/>
                      </a:cubicBezTo>
                      <a:cubicBezTo>
                        <a:pt x="38436" y="527844"/>
                        <a:pt x="40639" y="529739"/>
                        <a:pt x="43199" y="531019"/>
                      </a:cubicBezTo>
                      <a:cubicBezTo>
                        <a:pt x="47022" y="532931"/>
                        <a:pt x="51103" y="534281"/>
                        <a:pt x="55105" y="535782"/>
                      </a:cubicBezTo>
                      <a:cubicBezTo>
                        <a:pt x="62257" y="538464"/>
                        <a:pt x="75985" y="542166"/>
                        <a:pt x="81299" y="542925"/>
                      </a:cubicBezTo>
                      <a:lnTo>
                        <a:pt x="97968" y="545307"/>
                      </a:lnTo>
                      <a:cubicBezTo>
                        <a:pt x="106983" y="546509"/>
                        <a:pt x="121891" y="547977"/>
                        <a:pt x="131305" y="550069"/>
                      </a:cubicBezTo>
                      <a:cubicBezTo>
                        <a:pt x="133755" y="550613"/>
                        <a:pt x="135973" y="552037"/>
                        <a:pt x="138449" y="552450"/>
                      </a:cubicBezTo>
                      <a:cubicBezTo>
                        <a:pt x="145539" y="553632"/>
                        <a:pt x="152765" y="553815"/>
                        <a:pt x="159880" y="554832"/>
                      </a:cubicBezTo>
                      <a:cubicBezTo>
                        <a:pt x="163887" y="555404"/>
                        <a:pt x="167786" y="556598"/>
                        <a:pt x="171787" y="557213"/>
                      </a:cubicBezTo>
                      <a:cubicBezTo>
                        <a:pt x="178112" y="558186"/>
                        <a:pt x="184547" y="558415"/>
                        <a:pt x="190837" y="559594"/>
                      </a:cubicBezTo>
                      <a:cubicBezTo>
                        <a:pt x="215536" y="564225"/>
                        <a:pt x="202445" y="562571"/>
                        <a:pt x="217030" y="566738"/>
                      </a:cubicBezTo>
                      <a:cubicBezTo>
                        <a:pt x="220177" y="567637"/>
                        <a:pt x="223380" y="568325"/>
                        <a:pt x="226555" y="569119"/>
                      </a:cubicBezTo>
                      <a:cubicBezTo>
                        <a:pt x="228936" y="570707"/>
                        <a:pt x="231139" y="572602"/>
                        <a:pt x="233699" y="573882"/>
                      </a:cubicBezTo>
                      <a:cubicBezTo>
                        <a:pt x="244437" y="579251"/>
                        <a:pt x="237752" y="572495"/>
                        <a:pt x="247987" y="581025"/>
                      </a:cubicBezTo>
                      <a:cubicBezTo>
                        <a:pt x="250574" y="583181"/>
                        <a:pt x="252390" y="586212"/>
                        <a:pt x="255130" y="588169"/>
                      </a:cubicBezTo>
                      <a:cubicBezTo>
                        <a:pt x="258019" y="590232"/>
                        <a:pt x="261573" y="591171"/>
                        <a:pt x="264655" y="592932"/>
                      </a:cubicBezTo>
                      <a:cubicBezTo>
                        <a:pt x="277577" y="600316"/>
                        <a:pt x="265848" y="595711"/>
                        <a:pt x="278943" y="600075"/>
                      </a:cubicBezTo>
                      <a:cubicBezTo>
                        <a:pt x="282118" y="602456"/>
                        <a:pt x="285217" y="604943"/>
                        <a:pt x="288468" y="607219"/>
                      </a:cubicBezTo>
                      <a:cubicBezTo>
                        <a:pt x="293157" y="610501"/>
                        <a:pt x="302755" y="616744"/>
                        <a:pt x="302755" y="616744"/>
                      </a:cubicBezTo>
                      <a:cubicBezTo>
                        <a:pt x="304343" y="619125"/>
                        <a:pt x="305494" y="621864"/>
                        <a:pt x="307518" y="623888"/>
                      </a:cubicBezTo>
                      <a:cubicBezTo>
                        <a:pt x="309542" y="625912"/>
                        <a:pt x="312874" y="626415"/>
                        <a:pt x="314662" y="628650"/>
                      </a:cubicBezTo>
                      <a:cubicBezTo>
                        <a:pt x="316230" y="630610"/>
                        <a:pt x="315824" y="633600"/>
                        <a:pt x="317043" y="635794"/>
                      </a:cubicBezTo>
                      <a:cubicBezTo>
                        <a:pt x="319823" y="640798"/>
                        <a:pt x="326568" y="650082"/>
                        <a:pt x="326568" y="650082"/>
                      </a:cubicBezTo>
                      <a:cubicBezTo>
                        <a:pt x="334841" y="674900"/>
                        <a:pt x="330100" y="657857"/>
                        <a:pt x="326568" y="714375"/>
                      </a:cubicBezTo>
                      <a:cubicBezTo>
                        <a:pt x="325108" y="737739"/>
                        <a:pt x="325061" y="726671"/>
                        <a:pt x="321805" y="742950"/>
                      </a:cubicBezTo>
                      <a:cubicBezTo>
                        <a:pt x="320858" y="747685"/>
                        <a:pt x="320371" y="752503"/>
                        <a:pt x="319424" y="757238"/>
                      </a:cubicBezTo>
                      <a:cubicBezTo>
                        <a:pt x="318782" y="760447"/>
                        <a:pt x="317729" y="763563"/>
                        <a:pt x="317043" y="766763"/>
                      </a:cubicBezTo>
                      <a:cubicBezTo>
                        <a:pt x="315347" y="774678"/>
                        <a:pt x="313868" y="782638"/>
                        <a:pt x="312280" y="790575"/>
                      </a:cubicBezTo>
                      <a:cubicBezTo>
                        <a:pt x="311486" y="794544"/>
                        <a:pt x="311402" y="798724"/>
                        <a:pt x="309899" y="802482"/>
                      </a:cubicBezTo>
                      <a:cubicBezTo>
                        <a:pt x="303273" y="819049"/>
                        <a:pt x="306489" y="810333"/>
                        <a:pt x="300374" y="828675"/>
                      </a:cubicBezTo>
                      <a:cubicBezTo>
                        <a:pt x="299580" y="833438"/>
                        <a:pt x="299040" y="838250"/>
                        <a:pt x="297993" y="842963"/>
                      </a:cubicBezTo>
                      <a:cubicBezTo>
                        <a:pt x="292893" y="865918"/>
                        <a:pt x="298417" y="831105"/>
                        <a:pt x="293230" y="859632"/>
                      </a:cubicBezTo>
                      <a:cubicBezTo>
                        <a:pt x="292226" y="865154"/>
                        <a:pt x="291702" y="870753"/>
                        <a:pt x="290849" y="876300"/>
                      </a:cubicBezTo>
                      <a:cubicBezTo>
                        <a:pt x="290115" y="881072"/>
                        <a:pt x="289262" y="885825"/>
                        <a:pt x="288468" y="890588"/>
                      </a:cubicBezTo>
                      <a:cubicBezTo>
                        <a:pt x="289261" y="901697"/>
                        <a:pt x="290974" y="931820"/>
                        <a:pt x="293230" y="945357"/>
                      </a:cubicBezTo>
                      <a:cubicBezTo>
                        <a:pt x="293643" y="947833"/>
                        <a:pt x="294952" y="950079"/>
                        <a:pt x="295612" y="952500"/>
                      </a:cubicBezTo>
                      <a:cubicBezTo>
                        <a:pt x="297334" y="958815"/>
                        <a:pt x="298304" y="965340"/>
                        <a:pt x="300374" y="971550"/>
                      </a:cubicBezTo>
                      <a:cubicBezTo>
                        <a:pt x="301168" y="973931"/>
                        <a:pt x="301363" y="976605"/>
                        <a:pt x="302755" y="978694"/>
                      </a:cubicBezTo>
                      <a:cubicBezTo>
                        <a:pt x="305389" y="982645"/>
                        <a:pt x="312649" y="988403"/>
                        <a:pt x="317043" y="990600"/>
                      </a:cubicBezTo>
                      <a:cubicBezTo>
                        <a:pt x="320464" y="992310"/>
                        <a:pt x="330654" y="994598"/>
                        <a:pt x="333712" y="995363"/>
                      </a:cubicBezTo>
                      <a:cubicBezTo>
                        <a:pt x="336093" y="996950"/>
                        <a:pt x="338296" y="998845"/>
                        <a:pt x="340855" y="1000125"/>
                      </a:cubicBezTo>
                      <a:cubicBezTo>
                        <a:pt x="352437" y="1005916"/>
                        <a:pt x="363126" y="1001246"/>
                        <a:pt x="376574" y="1000125"/>
                      </a:cubicBezTo>
                      <a:cubicBezTo>
                        <a:pt x="381337" y="998538"/>
                        <a:pt x="386685" y="998148"/>
                        <a:pt x="390862" y="995363"/>
                      </a:cubicBezTo>
                      <a:cubicBezTo>
                        <a:pt x="393243" y="993775"/>
                        <a:pt x="395390" y="991762"/>
                        <a:pt x="398005" y="990600"/>
                      </a:cubicBezTo>
                      <a:cubicBezTo>
                        <a:pt x="402593" y="988561"/>
                        <a:pt x="412293" y="985838"/>
                        <a:pt x="412293" y="985838"/>
                      </a:cubicBezTo>
                      <a:cubicBezTo>
                        <a:pt x="424596" y="977635"/>
                        <a:pt x="421154" y="980121"/>
                        <a:pt x="438487" y="966788"/>
                      </a:cubicBezTo>
                      <a:cubicBezTo>
                        <a:pt x="442515" y="963689"/>
                        <a:pt x="446164" y="960082"/>
                        <a:pt x="450393" y="957263"/>
                      </a:cubicBezTo>
                      <a:cubicBezTo>
                        <a:pt x="452774" y="955675"/>
                        <a:pt x="455338" y="954332"/>
                        <a:pt x="457537" y="952500"/>
                      </a:cubicBezTo>
                      <a:cubicBezTo>
                        <a:pt x="460124" y="950344"/>
                        <a:pt x="461940" y="947314"/>
                        <a:pt x="464680" y="945357"/>
                      </a:cubicBezTo>
                      <a:cubicBezTo>
                        <a:pt x="467569" y="943294"/>
                        <a:pt x="471365" y="942724"/>
                        <a:pt x="474205" y="940594"/>
                      </a:cubicBezTo>
                      <a:cubicBezTo>
                        <a:pt x="498270" y="922545"/>
                        <a:pt x="470204" y="937832"/>
                        <a:pt x="493255" y="926307"/>
                      </a:cubicBezTo>
                      <a:cubicBezTo>
                        <a:pt x="495636" y="923926"/>
                        <a:pt x="497812" y="921319"/>
                        <a:pt x="500399" y="919163"/>
                      </a:cubicBezTo>
                      <a:cubicBezTo>
                        <a:pt x="519490" y="903254"/>
                        <a:pt x="516990" y="906522"/>
                        <a:pt x="531355" y="895350"/>
                      </a:cubicBezTo>
                      <a:cubicBezTo>
                        <a:pt x="535367" y="892230"/>
                        <a:pt x="539668" y="889419"/>
                        <a:pt x="543262" y="885825"/>
                      </a:cubicBezTo>
                      <a:cubicBezTo>
                        <a:pt x="550148" y="878939"/>
                        <a:pt x="553588" y="874973"/>
                        <a:pt x="562312" y="869157"/>
                      </a:cubicBezTo>
                      <a:cubicBezTo>
                        <a:pt x="565266" y="867188"/>
                        <a:pt x="568662" y="865982"/>
                        <a:pt x="571837" y="864394"/>
                      </a:cubicBezTo>
                      <a:cubicBezTo>
                        <a:pt x="584113" y="852116"/>
                        <a:pt x="573805" y="860919"/>
                        <a:pt x="593268" y="850107"/>
                      </a:cubicBezTo>
                      <a:cubicBezTo>
                        <a:pt x="595770" y="848717"/>
                        <a:pt x="597899" y="846715"/>
                        <a:pt x="600412" y="845344"/>
                      </a:cubicBezTo>
                      <a:cubicBezTo>
                        <a:pt x="606645" y="841944"/>
                        <a:pt x="613112" y="838994"/>
                        <a:pt x="619462" y="835819"/>
                      </a:cubicBezTo>
                      <a:cubicBezTo>
                        <a:pt x="622637" y="834232"/>
                        <a:pt x="625619" y="832180"/>
                        <a:pt x="628987" y="831057"/>
                      </a:cubicBezTo>
                      <a:cubicBezTo>
                        <a:pt x="636131" y="828676"/>
                        <a:pt x="643427" y="826710"/>
                        <a:pt x="650418" y="823913"/>
                      </a:cubicBezTo>
                      <a:cubicBezTo>
                        <a:pt x="658315" y="820754"/>
                        <a:pt x="668452" y="816428"/>
                        <a:pt x="676612" y="814388"/>
                      </a:cubicBezTo>
                      <a:cubicBezTo>
                        <a:pt x="681296" y="813217"/>
                        <a:pt x="686149" y="812871"/>
                        <a:pt x="690899" y="812007"/>
                      </a:cubicBezTo>
                      <a:cubicBezTo>
                        <a:pt x="694881" y="811283"/>
                        <a:pt x="698854" y="810503"/>
                        <a:pt x="702805" y="809625"/>
                      </a:cubicBezTo>
                      <a:cubicBezTo>
                        <a:pt x="719566" y="805900"/>
                        <a:pt x="705543" y="808843"/>
                        <a:pt x="719474" y="804863"/>
                      </a:cubicBezTo>
                      <a:cubicBezTo>
                        <a:pt x="722621" y="803964"/>
                        <a:pt x="725852" y="803381"/>
                        <a:pt x="728999" y="802482"/>
                      </a:cubicBezTo>
                      <a:cubicBezTo>
                        <a:pt x="731413" y="801792"/>
                        <a:pt x="733729" y="800790"/>
                        <a:pt x="736143" y="800100"/>
                      </a:cubicBezTo>
                      <a:cubicBezTo>
                        <a:pt x="739290" y="799201"/>
                        <a:pt x="742521" y="798618"/>
                        <a:pt x="745668" y="797719"/>
                      </a:cubicBezTo>
                      <a:cubicBezTo>
                        <a:pt x="748082" y="797029"/>
                        <a:pt x="750362" y="795882"/>
                        <a:pt x="752812" y="795338"/>
                      </a:cubicBezTo>
                      <a:cubicBezTo>
                        <a:pt x="757525" y="794291"/>
                        <a:pt x="762365" y="793904"/>
                        <a:pt x="767099" y="792957"/>
                      </a:cubicBezTo>
                      <a:cubicBezTo>
                        <a:pt x="770308" y="792315"/>
                        <a:pt x="773449" y="791369"/>
                        <a:pt x="776624" y="790575"/>
                      </a:cubicBezTo>
                      <a:cubicBezTo>
                        <a:pt x="790912" y="791369"/>
                        <a:pt x="805227" y="791769"/>
                        <a:pt x="819487" y="792957"/>
                      </a:cubicBezTo>
                      <a:cubicBezTo>
                        <a:pt x="830092" y="793841"/>
                        <a:pt x="840408" y="796756"/>
                        <a:pt x="850443" y="800100"/>
                      </a:cubicBezTo>
                      <a:cubicBezTo>
                        <a:pt x="854996" y="803135"/>
                        <a:pt x="861909" y="807070"/>
                        <a:pt x="864730" y="812007"/>
                      </a:cubicBezTo>
                      <a:cubicBezTo>
                        <a:pt x="866354" y="814849"/>
                        <a:pt x="866213" y="818385"/>
                        <a:pt x="867112" y="821532"/>
                      </a:cubicBezTo>
                      <a:cubicBezTo>
                        <a:pt x="867802" y="823945"/>
                        <a:pt x="868699" y="826294"/>
                        <a:pt x="869493" y="828675"/>
                      </a:cubicBezTo>
                      <a:cubicBezTo>
                        <a:pt x="871589" y="862217"/>
                        <a:pt x="873607" y="866196"/>
                        <a:pt x="869493" y="897732"/>
                      </a:cubicBezTo>
                      <a:cubicBezTo>
                        <a:pt x="868446" y="905759"/>
                        <a:pt x="864730" y="921544"/>
                        <a:pt x="864730" y="921544"/>
                      </a:cubicBezTo>
                      <a:cubicBezTo>
                        <a:pt x="863936" y="932657"/>
                        <a:pt x="863314" y="943783"/>
                        <a:pt x="862349" y="954882"/>
                      </a:cubicBezTo>
                      <a:cubicBezTo>
                        <a:pt x="861726" y="962043"/>
                        <a:pt x="860720" y="969165"/>
                        <a:pt x="859968" y="976313"/>
                      </a:cubicBezTo>
                      <a:cubicBezTo>
                        <a:pt x="859133" y="984246"/>
                        <a:pt x="858381" y="992188"/>
                        <a:pt x="857587" y="1000125"/>
                      </a:cubicBezTo>
                      <a:cubicBezTo>
                        <a:pt x="858381" y="1017588"/>
                        <a:pt x="858627" y="1035084"/>
                        <a:pt x="859968" y="1052513"/>
                      </a:cubicBezTo>
                      <a:cubicBezTo>
                        <a:pt x="860219" y="1055776"/>
                        <a:pt x="861707" y="1058829"/>
                        <a:pt x="862349" y="1062038"/>
                      </a:cubicBezTo>
                      <a:cubicBezTo>
                        <a:pt x="863296" y="1066772"/>
                        <a:pt x="863783" y="1071591"/>
                        <a:pt x="864730" y="1076325"/>
                      </a:cubicBezTo>
                      <a:cubicBezTo>
                        <a:pt x="865372" y="1079534"/>
                        <a:pt x="866402" y="1082655"/>
                        <a:pt x="867112" y="1085850"/>
                      </a:cubicBezTo>
                      <a:cubicBezTo>
                        <a:pt x="867990" y="1089801"/>
                        <a:pt x="868428" y="1093852"/>
                        <a:pt x="869493" y="1097757"/>
                      </a:cubicBezTo>
                      <a:cubicBezTo>
                        <a:pt x="869504" y="1097797"/>
                        <a:pt x="875440" y="1115597"/>
                        <a:pt x="876637" y="1119188"/>
                      </a:cubicBezTo>
                      <a:cubicBezTo>
                        <a:pt x="877431" y="1121569"/>
                        <a:pt x="877243" y="1124557"/>
                        <a:pt x="879018" y="1126332"/>
                      </a:cubicBezTo>
                      <a:cubicBezTo>
                        <a:pt x="895329" y="1142643"/>
                        <a:pt x="887701" y="1136883"/>
                        <a:pt x="900449" y="1145382"/>
                      </a:cubicBezTo>
                      <a:cubicBezTo>
                        <a:pt x="909974" y="1144588"/>
                        <a:pt x="919596" y="1144571"/>
                        <a:pt x="929024" y="1143000"/>
                      </a:cubicBezTo>
                      <a:cubicBezTo>
                        <a:pt x="942571" y="1140742"/>
                        <a:pt x="941727" y="1137919"/>
                        <a:pt x="952837" y="1133475"/>
                      </a:cubicBezTo>
                      <a:cubicBezTo>
                        <a:pt x="973444" y="1125232"/>
                        <a:pt x="965512" y="1131902"/>
                        <a:pt x="990937" y="1119188"/>
                      </a:cubicBezTo>
                      <a:cubicBezTo>
                        <a:pt x="994112" y="1117600"/>
                        <a:pt x="997452" y="1116306"/>
                        <a:pt x="1000462" y="1114425"/>
                      </a:cubicBezTo>
                      <a:cubicBezTo>
                        <a:pt x="1003827" y="1112322"/>
                        <a:pt x="1006518" y="1109209"/>
                        <a:pt x="1009987" y="1107282"/>
                      </a:cubicBezTo>
                      <a:cubicBezTo>
                        <a:pt x="1013724" y="1105206"/>
                        <a:pt x="1018253" y="1104759"/>
                        <a:pt x="1021893" y="1102519"/>
                      </a:cubicBezTo>
                      <a:cubicBezTo>
                        <a:pt x="1069326" y="1073329"/>
                        <a:pt x="1022420" y="1097494"/>
                        <a:pt x="1050468" y="1083469"/>
                      </a:cubicBezTo>
                      <a:cubicBezTo>
                        <a:pt x="1052055" y="1081088"/>
                        <a:pt x="1053206" y="1078349"/>
                        <a:pt x="1055230" y="1076325"/>
                      </a:cubicBezTo>
                      <a:cubicBezTo>
                        <a:pt x="1057254" y="1074301"/>
                        <a:pt x="1060084" y="1073280"/>
                        <a:pt x="1062374" y="1071563"/>
                      </a:cubicBezTo>
                      <a:cubicBezTo>
                        <a:pt x="1066440" y="1068514"/>
                        <a:pt x="1070170" y="1065027"/>
                        <a:pt x="1074280" y="1062038"/>
                      </a:cubicBezTo>
                      <a:cubicBezTo>
                        <a:pt x="1078909" y="1058671"/>
                        <a:pt x="1084138" y="1056138"/>
                        <a:pt x="1088568" y="1052513"/>
                      </a:cubicBezTo>
                      <a:cubicBezTo>
                        <a:pt x="1092912" y="1048959"/>
                        <a:pt x="1096250" y="1044303"/>
                        <a:pt x="1100474" y="1040607"/>
                      </a:cubicBezTo>
                      <a:cubicBezTo>
                        <a:pt x="1108964" y="1033178"/>
                        <a:pt x="1118691" y="1027152"/>
                        <a:pt x="1126668" y="1019175"/>
                      </a:cubicBezTo>
                      <a:lnTo>
                        <a:pt x="1150480" y="995363"/>
                      </a:lnTo>
                      <a:cubicBezTo>
                        <a:pt x="1152861" y="992982"/>
                        <a:pt x="1154930" y="990240"/>
                        <a:pt x="1157624" y="988219"/>
                      </a:cubicBezTo>
                      <a:cubicBezTo>
                        <a:pt x="1163974" y="983457"/>
                        <a:pt x="1171061" y="979545"/>
                        <a:pt x="1176674" y="973932"/>
                      </a:cubicBezTo>
                      <a:lnTo>
                        <a:pt x="1186199" y="964407"/>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8" name="Freeform 37"/>
                <p:cNvSpPr/>
                <p:nvPr/>
              </p:nvSpPr>
              <p:spPr bwMode="auto">
                <a:xfrm>
                  <a:off x="2556304" y="2965848"/>
                  <a:ext cx="1145881" cy="1187463"/>
                </a:xfrm>
                <a:custGeom>
                  <a:avLst/>
                  <a:gdLst>
                    <a:gd name="connsiteX0" fmla="*/ 474647 w 1150922"/>
                    <a:gd name="connsiteY0" fmla="*/ 0 h 1188243"/>
                    <a:gd name="connsiteX1" fmla="*/ 467503 w 1150922"/>
                    <a:gd name="connsiteY1" fmla="*/ 2381 h 1188243"/>
                    <a:gd name="connsiteX2" fmla="*/ 455597 w 1150922"/>
                    <a:gd name="connsiteY2" fmla="*/ 9525 h 1188243"/>
                    <a:gd name="connsiteX3" fmla="*/ 412734 w 1150922"/>
                    <a:gd name="connsiteY3" fmla="*/ 16668 h 1188243"/>
                    <a:gd name="connsiteX4" fmla="*/ 403209 w 1150922"/>
                    <a:gd name="connsiteY4" fmla="*/ 19050 h 1188243"/>
                    <a:gd name="connsiteX5" fmla="*/ 388922 w 1150922"/>
                    <a:gd name="connsiteY5" fmla="*/ 23812 h 1188243"/>
                    <a:gd name="connsiteX6" fmla="*/ 379397 w 1150922"/>
                    <a:gd name="connsiteY6" fmla="*/ 26193 h 1188243"/>
                    <a:gd name="connsiteX7" fmla="*/ 365109 w 1150922"/>
                    <a:gd name="connsiteY7" fmla="*/ 30956 h 1188243"/>
                    <a:gd name="connsiteX8" fmla="*/ 355584 w 1150922"/>
                    <a:gd name="connsiteY8" fmla="*/ 33337 h 1188243"/>
                    <a:gd name="connsiteX9" fmla="*/ 334153 w 1150922"/>
                    <a:gd name="connsiteY9" fmla="*/ 40481 h 1188243"/>
                    <a:gd name="connsiteX10" fmla="*/ 327009 w 1150922"/>
                    <a:gd name="connsiteY10" fmla="*/ 42862 h 1188243"/>
                    <a:gd name="connsiteX11" fmla="*/ 305578 w 1150922"/>
                    <a:gd name="connsiteY11" fmla="*/ 52387 h 1188243"/>
                    <a:gd name="connsiteX12" fmla="*/ 298434 w 1150922"/>
                    <a:gd name="connsiteY12" fmla="*/ 54768 h 1188243"/>
                    <a:gd name="connsiteX13" fmla="*/ 291290 w 1150922"/>
                    <a:gd name="connsiteY13" fmla="*/ 59531 h 1188243"/>
                    <a:gd name="connsiteX14" fmla="*/ 277003 w 1150922"/>
                    <a:gd name="connsiteY14" fmla="*/ 64293 h 1188243"/>
                    <a:gd name="connsiteX15" fmla="*/ 269859 w 1150922"/>
                    <a:gd name="connsiteY15" fmla="*/ 69056 h 1188243"/>
                    <a:gd name="connsiteX16" fmla="*/ 262715 w 1150922"/>
                    <a:gd name="connsiteY16" fmla="*/ 76200 h 1188243"/>
                    <a:gd name="connsiteX17" fmla="*/ 255572 w 1150922"/>
                    <a:gd name="connsiteY17" fmla="*/ 78581 h 1188243"/>
                    <a:gd name="connsiteX18" fmla="*/ 234140 w 1150922"/>
                    <a:gd name="connsiteY18" fmla="*/ 95250 h 1188243"/>
                    <a:gd name="connsiteX19" fmla="*/ 219853 w 1150922"/>
                    <a:gd name="connsiteY19" fmla="*/ 104775 h 1188243"/>
                    <a:gd name="connsiteX20" fmla="*/ 212709 w 1150922"/>
                    <a:gd name="connsiteY20" fmla="*/ 109537 h 1188243"/>
                    <a:gd name="connsiteX21" fmla="*/ 205565 w 1150922"/>
                    <a:gd name="connsiteY21" fmla="*/ 116681 h 1188243"/>
                    <a:gd name="connsiteX22" fmla="*/ 198422 w 1150922"/>
                    <a:gd name="connsiteY22" fmla="*/ 121443 h 1188243"/>
                    <a:gd name="connsiteX23" fmla="*/ 181753 w 1150922"/>
                    <a:gd name="connsiteY23" fmla="*/ 142875 h 1188243"/>
                    <a:gd name="connsiteX24" fmla="*/ 176990 w 1150922"/>
                    <a:gd name="connsiteY24" fmla="*/ 150018 h 1188243"/>
                    <a:gd name="connsiteX25" fmla="*/ 172228 w 1150922"/>
                    <a:gd name="connsiteY25" fmla="*/ 164306 h 1188243"/>
                    <a:gd name="connsiteX26" fmla="*/ 169847 w 1150922"/>
                    <a:gd name="connsiteY26" fmla="*/ 171450 h 1188243"/>
                    <a:gd name="connsiteX27" fmla="*/ 172228 w 1150922"/>
                    <a:gd name="connsiteY27" fmla="*/ 200025 h 1188243"/>
                    <a:gd name="connsiteX28" fmla="*/ 174609 w 1150922"/>
                    <a:gd name="connsiteY28" fmla="*/ 207168 h 1188243"/>
                    <a:gd name="connsiteX29" fmla="*/ 176990 w 1150922"/>
                    <a:gd name="connsiteY29" fmla="*/ 216693 h 1188243"/>
                    <a:gd name="connsiteX30" fmla="*/ 179372 w 1150922"/>
                    <a:gd name="connsiteY30" fmla="*/ 223837 h 1188243"/>
                    <a:gd name="connsiteX31" fmla="*/ 184134 w 1150922"/>
                    <a:gd name="connsiteY31" fmla="*/ 240506 h 1188243"/>
                    <a:gd name="connsiteX32" fmla="*/ 203184 w 1150922"/>
                    <a:gd name="connsiteY32" fmla="*/ 261937 h 1188243"/>
                    <a:gd name="connsiteX33" fmla="*/ 210328 w 1150922"/>
                    <a:gd name="connsiteY33" fmla="*/ 269081 h 1188243"/>
                    <a:gd name="connsiteX34" fmla="*/ 217472 w 1150922"/>
                    <a:gd name="connsiteY34" fmla="*/ 276225 h 1188243"/>
                    <a:gd name="connsiteX35" fmla="*/ 226997 w 1150922"/>
                    <a:gd name="connsiteY35" fmla="*/ 290512 h 1188243"/>
                    <a:gd name="connsiteX36" fmla="*/ 234140 w 1150922"/>
                    <a:gd name="connsiteY36" fmla="*/ 297656 h 1188243"/>
                    <a:gd name="connsiteX37" fmla="*/ 243665 w 1150922"/>
                    <a:gd name="connsiteY37" fmla="*/ 311943 h 1188243"/>
                    <a:gd name="connsiteX38" fmla="*/ 248428 w 1150922"/>
                    <a:gd name="connsiteY38" fmla="*/ 319087 h 1188243"/>
                    <a:gd name="connsiteX39" fmla="*/ 269859 w 1150922"/>
                    <a:gd name="connsiteY39" fmla="*/ 335756 h 1188243"/>
                    <a:gd name="connsiteX40" fmla="*/ 277003 w 1150922"/>
                    <a:gd name="connsiteY40" fmla="*/ 340518 h 1188243"/>
                    <a:gd name="connsiteX41" fmla="*/ 284147 w 1150922"/>
                    <a:gd name="connsiteY41" fmla="*/ 347662 h 1188243"/>
                    <a:gd name="connsiteX42" fmla="*/ 298434 w 1150922"/>
                    <a:gd name="connsiteY42" fmla="*/ 357187 h 1188243"/>
                    <a:gd name="connsiteX43" fmla="*/ 312722 w 1150922"/>
                    <a:gd name="connsiteY43" fmla="*/ 366712 h 1188243"/>
                    <a:gd name="connsiteX44" fmla="*/ 319865 w 1150922"/>
                    <a:gd name="connsiteY44" fmla="*/ 369093 h 1188243"/>
                    <a:gd name="connsiteX45" fmla="*/ 334153 w 1150922"/>
                    <a:gd name="connsiteY45" fmla="*/ 378618 h 1188243"/>
                    <a:gd name="connsiteX46" fmla="*/ 341297 w 1150922"/>
                    <a:gd name="connsiteY46" fmla="*/ 383381 h 1188243"/>
                    <a:gd name="connsiteX47" fmla="*/ 350822 w 1150922"/>
                    <a:gd name="connsiteY47" fmla="*/ 404812 h 1188243"/>
                    <a:gd name="connsiteX48" fmla="*/ 353203 w 1150922"/>
                    <a:gd name="connsiteY48" fmla="*/ 411956 h 1188243"/>
                    <a:gd name="connsiteX49" fmla="*/ 357965 w 1150922"/>
                    <a:gd name="connsiteY49" fmla="*/ 419100 h 1188243"/>
                    <a:gd name="connsiteX50" fmla="*/ 365109 w 1150922"/>
                    <a:gd name="connsiteY50" fmla="*/ 440531 h 1188243"/>
                    <a:gd name="connsiteX51" fmla="*/ 367490 w 1150922"/>
                    <a:gd name="connsiteY51" fmla="*/ 447675 h 1188243"/>
                    <a:gd name="connsiteX52" fmla="*/ 365109 w 1150922"/>
                    <a:gd name="connsiteY52" fmla="*/ 457200 h 1188243"/>
                    <a:gd name="connsiteX53" fmla="*/ 353203 w 1150922"/>
                    <a:gd name="connsiteY53" fmla="*/ 483393 h 1188243"/>
                    <a:gd name="connsiteX54" fmla="*/ 331772 w 1150922"/>
                    <a:gd name="connsiteY54" fmla="*/ 497681 h 1188243"/>
                    <a:gd name="connsiteX55" fmla="*/ 324628 w 1150922"/>
                    <a:gd name="connsiteY55" fmla="*/ 502443 h 1188243"/>
                    <a:gd name="connsiteX56" fmla="*/ 307959 w 1150922"/>
                    <a:gd name="connsiteY56" fmla="*/ 509587 h 1188243"/>
                    <a:gd name="connsiteX57" fmla="*/ 300815 w 1150922"/>
                    <a:gd name="connsiteY57" fmla="*/ 514350 h 1188243"/>
                    <a:gd name="connsiteX58" fmla="*/ 293672 w 1150922"/>
                    <a:gd name="connsiteY58" fmla="*/ 516731 h 1188243"/>
                    <a:gd name="connsiteX59" fmla="*/ 281765 w 1150922"/>
                    <a:gd name="connsiteY59" fmla="*/ 523875 h 1188243"/>
                    <a:gd name="connsiteX60" fmla="*/ 262715 w 1150922"/>
                    <a:gd name="connsiteY60" fmla="*/ 533400 h 1188243"/>
                    <a:gd name="connsiteX61" fmla="*/ 255572 w 1150922"/>
                    <a:gd name="connsiteY61" fmla="*/ 535781 h 1188243"/>
                    <a:gd name="connsiteX62" fmla="*/ 234140 w 1150922"/>
                    <a:gd name="connsiteY62" fmla="*/ 545306 h 1188243"/>
                    <a:gd name="connsiteX63" fmla="*/ 210328 w 1150922"/>
                    <a:gd name="connsiteY63" fmla="*/ 557212 h 1188243"/>
                    <a:gd name="connsiteX64" fmla="*/ 193659 w 1150922"/>
                    <a:gd name="connsiteY64" fmla="*/ 569118 h 1188243"/>
                    <a:gd name="connsiteX65" fmla="*/ 176990 w 1150922"/>
                    <a:gd name="connsiteY65" fmla="*/ 581025 h 1188243"/>
                    <a:gd name="connsiteX66" fmla="*/ 167465 w 1150922"/>
                    <a:gd name="connsiteY66" fmla="*/ 585787 h 1188243"/>
                    <a:gd name="connsiteX67" fmla="*/ 157940 w 1150922"/>
                    <a:gd name="connsiteY67" fmla="*/ 592931 h 1188243"/>
                    <a:gd name="connsiteX68" fmla="*/ 150797 w 1150922"/>
                    <a:gd name="connsiteY68" fmla="*/ 595312 h 1188243"/>
                    <a:gd name="connsiteX69" fmla="*/ 141272 w 1150922"/>
                    <a:gd name="connsiteY69" fmla="*/ 600075 h 1188243"/>
                    <a:gd name="connsiteX70" fmla="*/ 134128 w 1150922"/>
                    <a:gd name="connsiteY70" fmla="*/ 602456 h 1188243"/>
                    <a:gd name="connsiteX71" fmla="*/ 124603 w 1150922"/>
                    <a:gd name="connsiteY71" fmla="*/ 607218 h 1188243"/>
                    <a:gd name="connsiteX72" fmla="*/ 107934 w 1150922"/>
                    <a:gd name="connsiteY72" fmla="*/ 611981 h 1188243"/>
                    <a:gd name="connsiteX73" fmla="*/ 100790 w 1150922"/>
                    <a:gd name="connsiteY73" fmla="*/ 616743 h 1188243"/>
                    <a:gd name="connsiteX74" fmla="*/ 84122 w 1150922"/>
                    <a:gd name="connsiteY74" fmla="*/ 621506 h 1188243"/>
                    <a:gd name="connsiteX75" fmla="*/ 76978 w 1150922"/>
                    <a:gd name="connsiteY75" fmla="*/ 626268 h 1188243"/>
                    <a:gd name="connsiteX76" fmla="*/ 65072 w 1150922"/>
                    <a:gd name="connsiteY76" fmla="*/ 631031 h 1188243"/>
                    <a:gd name="connsiteX77" fmla="*/ 55547 w 1150922"/>
                    <a:gd name="connsiteY77" fmla="*/ 635793 h 1188243"/>
                    <a:gd name="connsiteX78" fmla="*/ 48403 w 1150922"/>
                    <a:gd name="connsiteY78" fmla="*/ 638175 h 1188243"/>
                    <a:gd name="connsiteX79" fmla="*/ 38878 w 1150922"/>
                    <a:gd name="connsiteY79" fmla="*/ 642937 h 1188243"/>
                    <a:gd name="connsiteX80" fmla="*/ 24590 w 1150922"/>
                    <a:gd name="connsiteY80" fmla="*/ 652462 h 1188243"/>
                    <a:gd name="connsiteX81" fmla="*/ 15065 w 1150922"/>
                    <a:gd name="connsiteY81" fmla="*/ 666750 h 1188243"/>
                    <a:gd name="connsiteX82" fmla="*/ 10303 w 1150922"/>
                    <a:gd name="connsiteY82" fmla="*/ 673893 h 1188243"/>
                    <a:gd name="connsiteX83" fmla="*/ 12684 w 1150922"/>
                    <a:gd name="connsiteY83" fmla="*/ 692943 h 1188243"/>
                    <a:gd name="connsiteX84" fmla="*/ 31734 w 1150922"/>
                    <a:gd name="connsiteY84" fmla="*/ 695325 h 1188243"/>
                    <a:gd name="connsiteX85" fmla="*/ 148415 w 1150922"/>
                    <a:gd name="connsiteY85" fmla="*/ 692943 h 1188243"/>
                    <a:gd name="connsiteX86" fmla="*/ 184134 w 1150922"/>
                    <a:gd name="connsiteY86" fmla="*/ 690562 h 1188243"/>
                    <a:gd name="connsiteX87" fmla="*/ 210328 w 1150922"/>
                    <a:gd name="connsiteY87" fmla="*/ 695325 h 1188243"/>
                    <a:gd name="connsiteX88" fmla="*/ 229378 w 1150922"/>
                    <a:gd name="connsiteY88" fmla="*/ 697706 h 1188243"/>
                    <a:gd name="connsiteX89" fmla="*/ 296053 w 1150922"/>
                    <a:gd name="connsiteY89" fmla="*/ 695325 h 1188243"/>
                    <a:gd name="connsiteX90" fmla="*/ 324628 w 1150922"/>
                    <a:gd name="connsiteY90" fmla="*/ 692943 h 1188243"/>
                    <a:gd name="connsiteX91" fmla="*/ 396065 w 1150922"/>
                    <a:gd name="connsiteY91" fmla="*/ 695325 h 1188243"/>
                    <a:gd name="connsiteX92" fmla="*/ 412734 w 1150922"/>
                    <a:gd name="connsiteY92" fmla="*/ 697706 h 1188243"/>
                    <a:gd name="connsiteX93" fmla="*/ 436547 w 1150922"/>
                    <a:gd name="connsiteY93" fmla="*/ 702468 h 1188243"/>
                    <a:gd name="connsiteX94" fmla="*/ 450834 w 1150922"/>
                    <a:gd name="connsiteY94" fmla="*/ 704850 h 1188243"/>
                    <a:gd name="connsiteX95" fmla="*/ 460359 w 1150922"/>
                    <a:gd name="connsiteY95" fmla="*/ 707231 h 1188243"/>
                    <a:gd name="connsiteX96" fmla="*/ 472265 w 1150922"/>
                    <a:gd name="connsiteY96" fmla="*/ 709612 h 1188243"/>
                    <a:gd name="connsiteX97" fmla="*/ 479409 w 1150922"/>
                    <a:gd name="connsiteY97" fmla="*/ 711993 h 1188243"/>
                    <a:gd name="connsiteX98" fmla="*/ 493697 w 1150922"/>
                    <a:gd name="connsiteY98" fmla="*/ 714375 h 1188243"/>
                    <a:gd name="connsiteX99" fmla="*/ 507984 w 1150922"/>
                    <a:gd name="connsiteY99" fmla="*/ 726281 h 1188243"/>
                    <a:gd name="connsiteX100" fmla="*/ 510365 w 1150922"/>
                    <a:gd name="connsiteY100" fmla="*/ 733425 h 1188243"/>
                    <a:gd name="connsiteX101" fmla="*/ 515128 w 1150922"/>
                    <a:gd name="connsiteY101" fmla="*/ 742950 h 1188243"/>
                    <a:gd name="connsiteX102" fmla="*/ 519890 w 1150922"/>
                    <a:gd name="connsiteY102" fmla="*/ 750093 h 1188243"/>
                    <a:gd name="connsiteX103" fmla="*/ 527034 w 1150922"/>
                    <a:gd name="connsiteY103" fmla="*/ 771525 h 1188243"/>
                    <a:gd name="connsiteX104" fmla="*/ 529415 w 1150922"/>
                    <a:gd name="connsiteY104" fmla="*/ 778668 h 1188243"/>
                    <a:gd name="connsiteX105" fmla="*/ 534178 w 1150922"/>
                    <a:gd name="connsiteY105" fmla="*/ 785812 h 1188243"/>
                    <a:gd name="connsiteX106" fmla="*/ 531797 w 1150922"/>
                    <a:gd name="connsiteY106" fmla="*/ 812006 h 1188243"/>
                    <a:gd name="connsiteX107" fmla="*/ 527034 w 1150922"/>
                    <a:gd name="connsiteY107" fmla="*/ 845343 h 1188243"/>
                    <a:gd name="connsiteX108" fmla="*/ 531797 w 1150922"/>
                    <a:gd name="connsiteY108" fmla="*/ 916781 h 1188243"/>
                    <a:gd name="connsiteX109" fmla="*/ 536559 w 1150922"/>
                    <a:gd name="connsiteY109" fmla="*/ 935831 h 1188243"/>
                    <a:gd name="connsiteX110" fmla="*/ 538940 w 1150922"/>
                    <a:gd name="connsiteY110" fmla="*/ 950118 h 1188243"/>
                    <a:gd name="connsiteX111" fmla="*/ 546084 w 1150922"/>
                    <a:gd name="connsiteY111" fmla="*/ 973931 h 1188243"/>
                    <a:gd name="connsiteX112" fmla="*/ 550847 w 1150922"/>
                    <a:gd name="connsiteY112" fmla="*/ 992981 h 1188243"/>
                    <a:gd name="connsiteX113" fmla="*/ 553228 w 1150922"/>
                    <a:gd name="connsiteY113" fmla="*/ 1002506 h 1188243"/>
                    <a:gd name="connsiteX114" fmla="*/ 557990 w 1150922"/>
                    <a:gd name="connsiteY114" fmla="*/ 1009650 h 1188243"/>
                    <a:gd name="connsiteX115" fmla="*/ 560372 w 1150922"/>
                    <a:gd name="connsiteY115" fmla="*/ 1016793 h 1188243"/>
                    <a:gd name="connsiteX116" fmla="*/ 567515 w 1150922"/>
                    <a:gd name="connsiteY116" fmla="*/ 1023937 h 1188243"/>
                    <a:gd name="connsiteX117" fmla="*/ 569897 w 1150922"/>
                    <a:gd name="connsiteY117" fmla="*/ 1031081 h 1188243"/>
                    <a:gd name="connsiteX118" fmla="*/ 574659 w 1150922"/>
                    <a:gd name="connsiteY118" fmla="*/ 1038225 h 1188243"/>
                    <a:gd name="connsiteX119" fmla="*/ 610378 w 1150922"/>
                    <a:gd name="connsiteY119" fmla="*/ 1047750 h 1188243"/>
                    <a:gd name="connsiteX120" fmla="*/ 634190 w 1150922"/>
                    <a:gd name="connsiteY120" fmla="*/ 1042987 h 1188243"/>
                    <a:gd name="connsiteX121" fmla="*/ 646097 w 1150922"/>
                    <a:gd name="connsiteY121" fmla="*/ 1040606 h 1188243"/>
                    <a:gd name="connsiteX122" fmla="*/ 653240 w 1150922"/>
                    <a:gd name="connsiteY122" fmla="*/ 1038225 h 1188243"/>
                    <a:gd name="connsiteX123" fmla="*/ 672290 w 1150922"/>
                    <a:gd name="connsiteY123" fmla="*/ 1033462 h 1188243"/>
                    <a:gd name="connsiteX124" fmla="*/ 686578 w 1150922"/>
                    <a:gd name="connsiteY124" fmla="*/ 1028700 h 1188243"/>
                    <a:gd name="connsiteX125" fmla="*/ 705628 w 1150922"/>
                    <a:gd name="connsiteY125" fmla="*/ 1021556 h 1188243"/>
                    <a:gd name="connsiteX126" fmla="*/ 724678 w 1150922"/>
                    <a:gd name="connsiteY126" fmla="*/ 1012031 h 1188243"/>
                    <a:gd name="connsiteX127" fmla="*/ 734203 w 1150922"/>
                    <a:gd name="connsiteY127" fmla="*/ 1007268 h 1188243"/>
                    <a:gd name="connsiteX128" fmla="*/ 750872 w 1150922"/>
                    <a:gd name="connsiteY128" fmla="*/ 997743 h 1188243"/>
                    <a:gd name="connsiteX129" fmla="*/ 758015 w 1150922"/>
                    <a:gd name="connsiteY129" fmla="*/ 992981 h 1188243"/>
                    <a:gd name="connsiteX130" fmla="*/ 767540 w 1150922"/>
                    <a:gd name="connsiteY130" fmla="*/ 988218 h 1188243"/>
                    <a:gd name="connsiteX131" fmla="*/ 784209 w 1150922"/>
                    <a:gd name="connsiteY131" fmla="*/ 976312 h 1188243"/>
                    <a:gd name="connsiteX132" fmla="*/ 793734 w 1150922"/>
                    <a:gd name="connsiteY132" fmla="*/ 971550 h 1188243"/>
                    <a:gd name="connsiteX133" fmla="*/ 812784 w 1150922"/>
                    <a:gd name="connsiteY133" fmla="*/ 959643 h 1188243"/>
                    <a:gd name="connsiteX134" fmla="*/ 827072 w 1150922"/>
                    <a:gd name="connsiteY134" fmla="*/ 954881 h 1188243"/>
                    <a:gd name="connsiteX135" fmla="*/ 838978 w 1150922"/>
                    <a:gd name="connsiteY135" fmla="*/ 950118 h 1188243"/>
                    <a:gd name="connsiteX136" fmla="*/ 855647 w 1150922"/>
                    <a:gd name="connsiteY136" fmla="*/ 942975 h 1188243"/>
                    <a:gd name="connsiteX137" fmla="*/ 908034 w 1150922"/>
                    <a:gd name="connsiteY137" fmla="*/ 935831 h 1188243"/>
                    <a:gd name="connsiteX138" fmla="*/ 962803 w 1150922"/>
                    <a:gd name="connsiteY138" fmla="*/ 942975 h 1188243"/>
                    <a:gd name="connsiteX139" fmla="*/ 977090 w 1150922"/>
                    <a:gd name="connsiteY139" fmla="*/ 947737 h 1188243"/>
                    <a:gd name="connsiteX140" fmla="*/ 1000903 w 1150922"/>
                    <a:gd name="connsiteY140" fmla="*/ 966787 h 1188243"/>
                    <a:gd name="connsiteX141" fmla="*/ 1005665 w 1150922"/>
                    <a:gd name="connsiteY141" fmla="*/ 973931 h 1188243"/>
                    <a:gd name="connsiteX142" fmla="*/ 1022334 w 1150922"/>
                    <a:gd name="connsiteY142" fmla="*/ 988218 h 1188243"/>
                    <a:gd name="connsiteX143" fmla="*/ 1024715 w 1150922"/>
                    <a:gd name="connsiteY143" fmla="*/ 995362 h 1188243"/>
                    <a:gd name="connsiteX144" fmla="*/ 1041384 w 1150922"/>
                    <a:gd name="connsiteY144" fmla="*/ 1012031 h 1188243"/>
                    <a:gd name="connsiteX145" fmla="*/ 1048528 w 1150922"/>
                    <a:gd name="connsiteY145" fmla="*/ 1019175 h 1188243"/>
                    <a:gd name="connsiteX146" fmla="*/ 1053290 w 1150922"/>
                    <a:gd name="connsiteY146" fmla="*/ 1026318 h 1188243"/>
                    <a:gd name="connsiteX147" fmla="*/ 1062815 w 1150922"/>
                    <a:gd name="connsiteY147" fmla="*/ 1042987 h 1188243"/>
                    <a:gd name="connsiteX148" fmla="*/ 1079484 w 1150922"/>
                    <a:gd name="connsiteY148" fmla="*/ 1064418 h 1188243"/>
                    <a:gd name="connsiteX149" fmla="*/ 1091390 w 1150922"/>
                    <a:gd name="connsiteY149" fmla="*/ 1081087 h 1188243"/>
                    <a:gd name="connsiteX150" fmla="*/ 1100915 w 1150922"/>
                    <a:gd name="connsiteY150" fmla="*/ 1095375 h 1188243"/>
                    <a:gd name="connsiteX151" fmla="*/ 1105678 w 1150922"/>
                    <a:gd name="connsiteY151" fmla="*/ 1104900 h 1188243"/>
                    <a:gd name="connsiteX152" fmla="*/ 1112822 w 1150922"/>
                    <a:gd name="connsiteY152" fmla="*/ 1112043 h 1188243"/>
                    <a:gd name="connsiteX153" fmla="*/ 1127109 w 1150922"/>
                    <a:gd name="connsiteY153" fmla="*/ 1135856 h 1188243"/>
                    <a:gd name="connsiteX154" fmla="*/ 1131872 w 1150922"/>
                    <a:gd name="connsiteY154" fmla="*/ 1143000 h 1188243"/>
                    <a:gd name="connsiteX155" fmla="*/ 1134253 w 1150922"/>
                    <a:gd name="connsiteY155" fmla="*/ 1150143 h 1188243"/>
                    <a:gd name="connsiteX156" fmla="*/ 1139015 w 1150922"/>
                    <a:gd name="connsiteY156" fmla="*/ 1157287 h 1188243"/>
                    <a:gd name="connsiteX157" fmla="*/ 1146159 w 1150922"/>
                    <a:gd name="connsiteY157" fmla="*/ 1178718 h 1188243"/>
                    <a:gd name="connsiteX158" fmla="*/ 1150922 w 1150922"/>
                    <a:gd name="connsiteY158" fmla="*/ 1188243 h 11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50922" h="1188243">
                      <a:moveTo>
                        <a:pt x="474647" y="0"/>
                      </a:moveTo>
                      <a:cubicBezTo>
                        <a:pt x="472266" y="794"/>
                        <a:pt x="469748" y="1258"/>
                        <a:pt x="467503" y="2381"/>
                      </a:cubicBezTo>
                      <a:cubicBezTo>
                        <a:pt x="463363" y="4451"/>
                        <a:pt x="459988" y="8061"/>
                        <a:pt x="455597" y="9525"/>
                      </a:cubicBezTo>
                      <a:cubicBezTo>
                        <a:pt x="444767" y="13135"/>
                        <a:pt x="424592" y="15186"/>
                        <a:pt x="412734" y="16668"/>
                      </a:cubicBezTo>
                      <a:cubicBezTo>
                        <a:pt x="409559" y="17462"/>
                        <a:pt x="406344" y="18110"/>
                        <a:pt x="403209" y="19050"/>
                      </a:cubicBezTo>
                      <a:cubicBezTo>
                        <a:pt x="398401" y="20493"/>
                        <a:pt x="393792" y="22595"/>
                        <a:pt x="388922" y="23812"/>
                      </a:cubicBezTo>
                      <a:cubicBezTo>
                        <a:pt x="385747" y="24606"/>
                        <a:pt x="382532" y="25253"/>
                        <a:pt x="379397" y="26193"/>
                      </a:cubicBezTo>
                      <a:cubicBezTo>
                        <a:pt x="374588" y="27636"/>
                        <a:pt x="369979" y="29739"/>
                        <a:pt x="365109" y="30956"/>
                      </a:cubicBezTo>
                      <a:cubicBezTo>
                        <a:pt x="361934" y="31750"/>
                        <a:pt x="358719" y="32397"/>
                        <a:pt x="355584" y="33337"/>
                      </a:cubicBezTo>
                      <a:cubicBezTo>
                        <a:pt x="348371" y="35501"/>
                        <a:pt x="341297" y="38100"/>
                        <a:pt x="334153" y="40481"/>
                      </a:cubicBezTo>
                      <a:lnTo>
                        <a:pt x="327009" y="42862"/>
                      </a:lnTo>
                      <a:cubicBezTo>
                        <a:pt x="315689" y="50410"/>
                        <a:pt x="322580" y="46720"/>
                        <a:pt x="305578" y="52387"/>
                      </a:cubicBezTo>
                      <a:lnTo>
                        <a:pt x="298434" y="54768"/>
                      </a:lnTo>
                      <a:cubicBezTo>
                        <a:pt x="296053" y="56356"/>
                        <a:pt x="293905" y="58369"/>
                        <a:pt x="291290" y="59531"/>
                      </a:cubicBezTo>
                      <a:cubicBezTo>
                        <a:pt x="286703" y="61570"/>
                        <a:pt x="277003" y="64293"/>
                        <a:pt x="277003" y="64293"/>
                      </a:cubicBezTo>
                      <a:cubicBezTo>
                        <a:pt x="274622" y="65881"/>
                        <a:pt x="272058" y="67224"/>
                        <a:pt x="269859" y="69056"/>
                      </a:cubicBezTo>
                      <a:cubicBezTo>
                        <a:pt x="267272" y="71212"/>
                        <a:pt x="265517" y="74332"/>
                        <a:pt x="262715" y="76200"/>
                      </a:cubicBezTo>
                      <a:cubicBezTo>
                        <a:pt x="260627" y="77592"/>
                        <a:pt x="257766" y="77362"/>
                        <a:pt x="255572" y="78581"/>
                      </a:cubicBezTo>
                      <a:cubicBezTo>
                        <a:pt x="228007" y="93895"/>
                        <a:pt x="251494" y="81752"/>
                        <a:pt x="234140" y="95250"/>
                      </a:cubicBezTo>
                      <a:cubicBezTo>
                        <a:pt x="229622" y="98764"/>
                        <a:pt x="224615" y="101600"/>
                        <a:pt x="219853" y="104775"/>
                      </a:cubicBezTo>
                      <a:cubicBezTo>
                        <a:pt x="217472" y="106362"/>
                        <a:pt x="214733" y="107513"/>
                        <a:pt x="212709" y="109537"/>
                      </a:cubicBezTo>
                      <a:cubicBezTo>
                        <a:pt x="210328" y="111918"/>
                        <a:pt x="208152" y="114525"/>
                        <a:pt x="205565" y="116681"/>
                      </a:cubicBezTo>
                      <a:cubicBezTo>
                        <a:pt x="203367" y="118513"/>
                        <a:pt x="200620" y="119611"/>
                        <a:pt x="198422" y="121443"/>
                      </a:cubicBezTo>
                      <a:cubicBezTo>
                        <a:pt x="190027" y="128439"/>
                        <a:pt x="188392" y="132916"/>
                        <a:pt x="181753" y="142875"/>
                      </a:cubicBezTo>
                      <a:lnTo>
                        <a:pt x="176990" y="150018"/>
                      </a:lnTo>
                      <a:lnTo>
                        <a:pt x="172228" y="164306"/>
                      </a:lnTo>
                      <a:lnTo>
                        <a:pt x="169847" y="171450"/>
                      </a:lnTo>
                      <a:cubicBezTo>
                        <a:pt x="170641" y="180975"/>
                        <a:pt x="170965" y="190551"/>
                        <a:pt x="172228" y="200025"/>
                      </a:cubicBezTo>
                      <a:cubicBezTo>
                        <a:pt x="172560" y="202513"/>
                        <a:pt x="173920" y="204755"/>
                        <a:pt x="174609" y="207168"/>
                      </a:cubicBezTo>
                      <a:cubicBezTo>
                        <a:pt x="175508" y="210315"/>
                        <a:pt x="176091" y="213546"/>
                        <a:pt x="176990" y="216693"/>
                      </a:cubicBezTo>
                      <a:cubicBezTo>
                        <a:pt x="177680" y="219107"/>
                        <a:pt x="178682" y="221423"/>
                        <a:pt x="179372" y="223837"/>
                      </a:cubicBezTo>
                      <a:cubicBezTo>
                        <a:pt x="180389" y="227397"/>
                        <a:pt x="182231" y="236700"/>
                        <a:pt x="184134" y="240506"/>
                      </a:cubicBezTo>
                      <a:cubicBezTo>
                        <a:pt x="188383" y="249003"/>
                        <a:pt x="196875" y="255628"/>
                        <a:pt x="203184" y="261937"/>
                      </a:cubicBezTo>
                      <a:lnTo>
                        <a:pt x="210328" y="269081"/>
                      </a:lnTo>
                      <a:cubicBezTo>
                        <a:pt x="212709" y="271462"/>
                        <a:pt x="215604" y="273423"/>
                        <a:pt x="217472" y="276225"/>
                      </a:cubicBezTo>
                      <a:cubicBezTo>
                        <a:pt x="220647" y="280987"/>
                        <a:pt x="222950" y="286464"/>
                        <a:pt x="226997" y="290512"/>
                      </a:cubicBezTo>
                      <a:cubicBezTo>
                        <a:pt x="229378" y="292893"/>
                        <a:pt x="232073" y="294998"/>
                        <a:pt x="234140" y="297656"/>
                      </a:cubicBezTo>
                      <a:cubicBezTo>
                        <a:pt x="237654" y="302174"/>
                        <a:pt x="240490" y="307181"/>
                        <a:pt x="243665" y="311943"/>
                      </a:cubicBezTo>
                      <a:cubicBezTo>
                        <a:pt x="245253" y="314324"/>
                        <a:pt x="246047" y="317499"/>
                        <a:pt x="248428" y="319087"/>
                      </a:cubicBezTo>
                      <a:cubicBezTo>
                        <a:pt x="284551" y="343170"/>
                        <a:pt x="247469" y="317098"/>
                        <a:pt x="269859" y="335756"/>
                      </a:cubicBezTo>
                      <a:cubicBezTo>
                        <a:pt x="272058" y="337588"/>
                        <a:pt x="274804" y="338686"/>
                        <a:pt x="277003" y="340518"/>
                      </a:cubicBezTo>
                      <a:cubicBezTo>
                        <a:pt x="279590" y="342674"/>
                        <a:pt x="281489" y="345594"/>
                        <a:pt x="284147" y="347662"/>
                      </a:cubicBezTo>
                      <a:cubicBezTo>
                        <a:pt x="288665" y="351176"/>
                        <a:pt x="293672" y="354012"/>
                        <a:pt x="298434" y="357187"/>
                      </a:cubicBezTo>
                      <a:lnTo>
                        <a:pt x="312722" y="366712"/>
                      </a:lnTo>
                      <a:lnTo>
                        <a:pt x="319865" y="369093"/>
                      </a:lnTo>
                      <a:lnTo>
                        <a:pt x="334153" y="378618"/>
                      </a:lnTo>
                      <a:lnTo>
                        <a:pt x="341297" y="383381"/>
                      </a:lnTo>
                      <a:cubicBezTo>
                        <a:pt x="348843" y="394701"/>
                        <a:pt x="345155" y="387812"/>
                        <a:pt x="350822" y="404812"/>
                      </a:cubicBezTo>
                      <a:cubicBezTo>
                        <a:pt x="351616" y="407193"/>
                        <a:pt x="351811" y="409867"/>
                        <a:pt x="353203" y="411956"/>
                      </a:cubicBezTo>
                      <a:cubicBezTo>
                        <a:pt x="354790" y="414337"/>
                        <a:pt x="356803" y="416485"/>
                        <a:pt x="357965" y="419100"/>
                      </a:cubicBezTo>
                      <a:cubicBezTo>
                        <a:pt x="357971" y="419114"/>
                        <a:pt x="363916" y="436952"/>
                        <a:pt x="365109" y="440531"/>
                      </a:cubicBezTo>
                      <a:lnTo>
                        <a:pt x="367490" y="447675"/>
                      </a:lnTo>
                      <a:cubicBezTo>
                        <a:pt x="366696" y="450850"/>
                        <a:pt x="365819" y="454005"/>
                        <a:pt x="365109" y="457200"/>
                      </a:cubicBezTo>
                      <a:cubicBezTo>
                        <a:pt x="362958" y="466882"/>
                        <a:pt x="363061" y="476821"/>
                        <a:pt x="353203" y="483393"/>
                      </a:cubicBezTo>
                      <a:lnTo>
                        <a:pt x="331772" y="497681"/>
                      </a:lnTo>
                      <a:cubicBezTo>
                        <a:pt x="329391" y="499269"/>
                        <a:pt x="327343" y="501538"/>
                        <a:pt x="324628" y="502443"/>
                      </a:cubicBezTo>
                      <a:cubicBezTo>
                        <a:pt x="316616" y="505114"/>
                        <a:pt x="316194" y="504881"/>
                        <a:pt x="307959" y="509587"/>
                      </a:cubicBezTo>
                      <a:cubicBezTo>
                        <a:pt x="305474" y="511007"/>
                        <a:pt x="303375" y="513070"/>
                        <a:pt x="300815" y="514350"/>
                      </a:cubicBezTo>
                      <a:cubicBezTo>
                        <a:pt x="298570" y="515472"/>
                        <a:pt x="295917" y="515609"/>
                        <a:pt x="293672" y="516731"/>
                      </a:cubicBezTo>
                      <a:cubicBezTo>
                        <a:pt x="289532" y="518801"/>
                        <a:pt x="285840" y="521681"/>
                        <a:pt x="281765" y="523875"/>
                      </a:cubicBezTo>
                      <a:cubicBezTo>
                        <a:pt x="275514" y="527241"/>
                        <a:pt x="269450" y="531155"/>
                        <a:pt x="262715" y="533400"/>
                      </a:cubicBezTo>
                      <a:cubicBezTo>
                        <a:pt x="260334" y="534194"/>
                        <a:pt x="257865" y="534762"/>
                        <a:pt x="255572" y="535781"/>
                      </a:cubicBezTo>
                      <a:cubicBezTo>
                        <a:pt x="230777" y="546801"/>
                        <a:pt x="250230" y="539943"/>
                        <a:pt x="234140" y="545306"/>
                      </a:cubicBezTo>
                      <a:cubicBezTo>
                        <a:pt x="217130" y="556646"/>
                        <a:pt x="225406" y="553443"/>
                        <a:pt x="210328" y="557212"/>
                      </a:cubicBezTo>
                      <a:cubicBezTo>
                        <a:pt x="179198" y="580560"/>
                        <a:pt x="218033" y="551708"/>
                        <a:pt x="193659" y="569118"/>
                      </a:cubicBezTo>
                      <a:cubicBezTo>
                        <a:pt x="188550" y="572767"/>
                        <a:pt x="182601" y="577819"/>
                        <a:pt x="176990" y="581025"/>
                      </a:cubicBezTo>
                      <a:cubicBezTo>
                        <a:pt x="173908" y="582786"/>
                        <a:pt x="170475" y="583906"/>
                        <a:pt x="167465" y="585787"/>
                      </a:cubicBezTo>
                      <a:cubicBezTo>
                        <a:pt x="164099" y="587890"/>
                        <a:pt x="161386" y="590962"/>
                        <a:pt x="157940" y="592931"/>
                      </a:cubicBezTo>
                      <a:cubicBezTo>
                        <a:pt x="155761" y="594176"/>
                        <a:pt x="153104" y="594323"/>
                        <a:pt x="150797" y="595312"/>
                      </a:cubicBezTo>
                      <a:cubicBezTo>
                        <a:pt x="147534" y="596710"/>
                        <a:pt x="144535" y="598677"/>
                        <a:pt x="141272" y="600075"/>
                      </a:cubicBezTo>
                      <a:cubicBezTo>
                        <a:pt x="138965" y="601064"/>
                        <a:pt x="136435" y="601467"/>
                        <a:pt x="134128" y="602456"/>
                      </a:cubicBezTo>
                      <a:cubicBezTo>
                        <a:pt x="130865" y="603854"/>
                        <a:pt x="127866" y="605820"/>
                        <a:pt x="124603" y="607218"/>
                      </a:cubicBezTo>
                      <a:cubicBezTo>
                        <a:pt x="119814" y="609270"/>
                        <a:pt x="112776" y="610771"/>
                        <a:pt x="107934" y="611981"/>
                      </a:cubicBezTo>
                      <a:cubicBezTo>
                        <a:pt x="105553" y="613568"/>
                        <a:pt x="103420" y="615616"/>
                        <a:pt x="100790" y="616743"/>
                      </a:cubicBezTo>
                      <a:cubicBezTo>
                        <a:pt x="90117" y="621317"/>
                        <a:pt x="93383" y="616876"/>
                        <a:pt x="84122" y="621506"/>
                      </a:cubicBezTo>
                      <a:cubicBezTo>
                        <a:pt x="81562" y="622786"/>
                        <a:pt x="79538" y="624988"/>
                        <a:pt x="76978" y="626268"/>
                      </a:cubicBezTo>
                      <a:cubicBezTo>
                        <a:pt x="73155" y="628180"/>
                        <a:pt x="68978" y="629295"/>
                        <a:pt x="65072" y="631031"/>
                      </a:cubicBezTo>
                      <a:cubicBezTo>
                        <a:pt x="61828" y="632473"/>
                        <a:pt x="58810" y="634395"/>
                        <a:pt x="55547" y="635793"/>
                      </a:cubicBezTo>
                      <a:cubicBezTo>
                        <a:pt x="53240" y="636782"/>
                        <a:pt x="50710" y="637186"/>
                        <a:pt x="48403" y="638175"/>
                      </a:cubicBezTo>
                      <a:cubicBezTo>
                        <a:pt x="45140" y="639573"/>
                        <a:pt x="41922" y="641111"/>
                        <a:pt x="38878" y="642937"/>
                      </a:cubicBezTo>
                      <a:cubicBezTo>
                        <a:pt x="33970" y="645882"/>
                        <a:pt x="24590" y="652462"/>
                        <a:pt x="24590" y="652462"/>
                      </a:cubicBezTo>
                      <a:lnTo>
                        <a:pt x="15065" y="666750"/>
                      </a:lnTo>
                      <a:lnTo>
                        <a:pt x="10303" y="673893"/>
                      </a:lnTo>
                      <a:cubicBezTo>
                        <a:pt x="7025" y="683726"/>
                        <a:pt x="0" y="689484"/>
                        <a:pt x="12684" y="692943"/>
                      </a:cubicBezTo>
                      <a:cubicBezTo>
                        <a:pt x="18858" y="694627"/>
                        <a:pt x="25384" y="694531"/>
                        <a:pt x="31734" y="695325"/>
                      </a:cubicBezTo>
                      <a:lnTo>
                        <a:pt x="148415" y="692943"/>
                      </a:lnTo>
                      <a:cubicBezTo>
                        <a:pt x="160342" y="692570"/>
                        <a:pt x="172201" y="690562"/>
                        <a:pt x="184134" y="690562"/>
                      </a:cubicBezTo>
                      <a:cubicBezTo>
                        <a:pt x="188577" y="690562"/>
                        <a:pt x="205287" y="694549"/>
                        <a:pt x="210328" y="695325"/>
                      </a:cubicBezTo>
                      <a:cubicBezTo>
                        <a:pt x="216653" y="696298"/>
                        <a:pt x="223028" y="696912"/>
                        <a:pt x="229378" y="697706"/>
                      </a:cubicBezTo>
                      <a:lnTo>
                        <a:pt x="296053" y="695325"/>
                      </a:lnTo>
                      <a:cubicBezTo>
                        <a:pt x="305599" y="694848"/>
                        <a:pt x="315070" y="692943"/>
                        <a:pt x="324628" y="692943"/>
                      </a:cubicBezTo>
                      <a:cubicBezTo>
                        <a:pt x="348454" y="692943"/>
                        <a:pt x="372253" y="694531"/>
                        <a:pt x="396065" y="695325"/>
                      </a:cubicBezTo>
                      <a:cubicBezTo>
                        <a:pt x="401621" y="696119"/>
                        <a:pt x="407207" y="696731"/>
                        <a:pt x="412734" y="697706"/>
                      </a:cubicBezTo>
                      <a:cubicBezTo>
                        <a:pt x="420706" y="699113"/>
                        <a:pt x="428562" y="701137"/>
                        <a:pt x="436547" y="702468"/>
                      </a:cubicBezTo>
                      <a:cubicBezTo>
                        <a:pt x="441309" y="703262"/>
                        <a:pt x="446100" y="703903"/>
                        <a:pt x="450834" y="704850"/>
                      </a:cubicBezTo>
                      <a:cubicBezTo>
                        <a:pt x="454043" y="705492"/>
                        <a:pt x="457164" y="706521"/>
                        <a:pt x="460359" y="707231"/>
                      </a:cubicBezTo>
                      <a:cubicBezTo>
                        <a:pt x="464310" y="708109"/>
                        <a:pt x="468339" y="708630"/>
                        <a:pt x="472265" y="709612"/>
                      </a:cubicBezTo>
                      <a:cubicBezTo>
                        <a:pt x="474700" y="710221"/>
                        <a:pt x="476959" y="711448"/>
                        <a:pt x="479409" y="711993"/>
                      </a:cubicBezTo>
                      <a:cubicBezTo>
                        <a:pt x="484122" y="713040"/>
                        <a:pt x="488934" y="713581"/>
                        <a:pt x="493697" y="714375"/>
                      </a:cubicBezTo>
                      <a:cubicBezTo>
                        <a:pt x="498968" y="717889"/>
                        <a:pt x="504317" y="720781"/>
                        <a:pt x="507984" y="726281"/>
                      </a:cubicBezTo>
                      <a:cubicBezTo>
                        <a:pt x="509376" y="728370"/>
                        <a:pt x="509376" y="731118"/>
                        <a:pt x="510365" y="733425"/>
                      </a:cubicBezTo>
                      <a:cubicBezTo>
                        <a:pt x="511763" y="736688"/>
                        <a:pt x="513367" y="739868"/>
                        <a:pt x="515128" y="742950"/>
                      </a:cubicBezTo>
                      <a:cubicBezTo>
                        <a:pt x="516548" y="745435"/>
                        <a:pt x="518728" y="747478"/>
                        <a:pt x="519890" y="750093"/>
                      </a:cubicBezTo>
                      <a:cubicBezTo>
                        <a:pt x="519895" y="750105"/>
                        <a:pt x="525841" y="767947"/>
                        <a:pt x="527034" y="771525"/>
                      </a:cubicBezTo>
                      <a:cubicBezTo>
                        <a:pt x="527828" y="773906"/>
                        <a:pt x="528023" y="776580"/>
                        <a:pt x="529415" y="778668"/>
                      </a:cubicBezTo>
                      <a:lnTo>
                        <a:pt x="534178" y="785812"/>
                      </a:lnTo>
                      <a:cubicBezTo>
                        <a:pt x="533384" y="794543"/>
                        <a:pt x="532715" y="803287"/>
                        <a:pt x="531797" y="812006"/>
                      </a:cubicBezTo>
                      <a:cubicBezTo>
                        <a:pt x="530095" y="828170"/>
                        <a:pt x="529502" y="830536"/>
                        <a:pt x="527034" y="845343"/>
                      </a:cubicBezTo>
                      <a:cubicBezTo>
                        <a:pt x="527864" y="864435"/>
                        <a:pt x="527381" y="894703"/>
                        <a:pt x="531797" y="916781"/>
                      </a:cubicBezTo>
                      <a:cubicBezTo>
                        <a:pt x="533081" y="923199"/>
                        <a:pt x="535483" y="929375"/>
                        <a:pt x="536559" y="935831"/>
                      </a:cubicBezTo>
                      <a:cubicBezTo>
                        <a:pt x="537353" y="940593"/>
                        <a:pt x="537769" y="945434"/>
                        <a:pt x="538940" y="950118"/>
                      </a:cubicBezTo>
                      <a:cubicBezTo>
                        <a:pt x="550808" y="997588"/>
                        <a:pt x="538529" y="939929"/>
                        <a:pt x="546084" y="973931"/>
                      </a:cubicBezTo>
                      <a:cubicBezTo>
                        <a:pt x="553346" y="1006613"/>
                        <a:pt x="544463" y="970638"/>
                        <a:pt x="550847" y="992981"/>
                      </a:cubicBezTo>
                      <a:cubicBezTo>
                        <a:pt x="551746" y="996128"/>
                        <a:pt x="551939" y="999498"/>
                        <a:pt x="553228" y="1002506"/>
                      </a:cubicBezTo>
                      <a:cubicBezTo>
                        <a:pt x="554355" y="1005137"/>
                        <a:pt x="556710" y="1007090"/>
                        <a:pt x="557990" y="1009650"/>
                      </a:cubicBezTo>
                      <a:cubicBezTo>
                        <a:pt x="559113" y="1011895"/>
                        <a:pt x="558980" y="1014705"/>
                        <a:pt x="560372" y="1016793"/>
                      </a:cubicBezTo>
                      <a:cubicBezTo>
                        <a:pt x="562240" y="1019595"/>
                        <a:pt x="565134" y="1021556"/>
                        <a:pt x="567515" y="1023937"/>
                      </a:cubicBezTo>
                      <a:cubicBezTo>
                        <a:pt x="568309" y="1026318"/>
                        <a:pt x="568774" y="1028836"/>
                        <a:pt x="569897" y="1031081"/>
                      </a:cubicBezTo>
                      <a:cubicBezTo>
                        <a:pt x="571177" y="1033641"/>
                        <a:pt x="572635" y="1036201"/>
                        <a:pt x="574659" y="1038225"/>
                      </a:cubicBezTo>
                      <a:cubicBezTo>
                        <a:pt x="583716" y="1047282"/>
                        <a:pt x="599217" y="1046510"/>
                        <a:pt x="610378" y="1047750"/>
                      </a:cubicBezTo>
                      <a:cubicBezTo>
                        <a:pt x="638393" y="1043079"/>
                        <a:pt x="612864" y="1047725"/>
                        <a:pt x="634190" y="1042987"/>
                      </a:cubicBezTo>
                      <a:cubicBezTo>
                        <a:pt x="638141" y="1042109"/>
                        <a:pt x="642170" y="1041588"/>
                        <a:pt x="646097" y="1040606"/>
                      </a:cubicBezTo>
                      <a:cubicBezTo>
                        <a:pt x="648532" y="1039997"/>
                        <a:pt x="650819" y="1038885"/>
                        <a:pt x="653240" y="1038225"/>
                      </a:cubicBezTo>
                      <a:cubicBezTo>
                        <a:pt x="659555" y="1036503"/>
                        <a:pt x="666080" y="1035532"/>
                        <a:pt x="672290" y="1033462"/>
                      </a:cubicBezTo>
                      <a:cubicBezTo>
                        <a:pt x="677053" y="1031875"/>
                        <a:pt x="682088" y="1030945"/>
                        <a:pt x="686578" y="1028700"/>
                      </a:cubicBezTo>
                      <a:cubicBezTo>
                        <a:pt x="699030" y="1022473"/>
                        <a:pt x="692659" y="1024798"/>
                        <a:pt x="705628" y="1021556"/>
                      </a:cubicBezTo>
                      <a:lnTo>
                        <a:pt x="724678" y="1012031"/>
                      </a:lnTo>
                      <a:cubicBezTo>
                        <a:pt x="727853" y="1010443"/>
                        <a:pt x="731249" y="1009237"/>
                        <a:pt x="734203" y="1007268"/>
                      </a:cubicBezTo>
                      <a:cubicBezTo>
                        <a:pt x="751614" y="995662"/>
                        <a:pt x="729716" y="1009833"/>
                        <a:pt x="750872" y="997743"/>
                      </a:cubicBezTo>
                      <a:cubicBezTo>
                        <a:pt x="753357" y="996323"/>
                        <a:pt x="755530" y="994401"/>
                        <a:pt x="758015" y="992981"/>
                      </a:cubicBezTo>
                      <a:cubicBezTo>
                        <a:pt x="761097" y="991220"/>
                        <a:pt x="764530" y="990099"/>
                        <a:pt x="767540" y="988218"/>
                      </a:cubicBezTo>
                      <a:cubicBezTo>
                        <a:pt x="781143" y="979716"/>
                        <a:pt x="772474" y="983018"/>
                        <a:pt x="784209" y="976312"/>
                      </a:cubicBezTo>
                      <a:cubicBezTo>
                        <a:pt x="787291" y="974551"/>
                        <a:pt x="790652" y="973311"/>
                        <a:pt x="793734" y="971550"/>
                      </a:cubicBezTo>
                      <a:cubicBezTo>
                        <a:pt x="802639" y="966462"/>
                        <a:pt x="801804" y="964634"/>
                        <a:pt x="812784" y="959643"/>
                      </a:cubicBezTo>
                      <a:cubicBezTo>
                        <a:pt x="817354" y="957566"/>
                        <a:pt x="822411" y="956746"/>
                        <a:pt x="827072" y="954881"/>
                      </a:cubicBezTo>
                      <a:cubicBezTo>
                        <a:pt x="831041" y="953293"/>
                        <a:pt x="835072" y="951854"/>
                        <a:pt x="838978" y="950118"/>
                      </a:cubicBezTo>
                      <a:cubicBezTo>
                        <a:pt x="845315" y="947301"/>
                        <a:pt x="848977" y="944309"/>
                        <a:pt x="855647" y="942975"/>
                      </a:cubicBezTo>
                      <a:cubicBezTo>
                        <a:pt x="879949" y="938115"/>
                        <a:pt x="884643" y="938170"/>
                        <a:pt x="908034" y="935831"/>
                      </a:cubicBezTo>
                      <a:cubicBezTo>
                        <a:pt x="932845" y="937485"/>
                        <a:pt x="941742" y="935955"/>
                        <a:pt x="962803" y="942975"/>
                      </a:cubicBezTo>
                      <a:lnTo>
                        <a:pt x="977090" y="947737"/>
                      </a:lnTo>
                      <a:cubicBezTo>
                        <a:pt x="985553" y="953379"/>
                        <a:pt x="994309" y="958874"/>
                        <a:pt x="1000903" y="966787"/>
                      </a:cubicBezTo>
                      <a:cubicBezTo>
                        <a:pt x="1002735" y="968986"/>
                        <a:pt x="1003803" y="971758"/>
                        <a:pt x="1005665" y="973931"/>
                      </a:cubicBezTo>
                      <a:cubicBezTo>
                        <a:pt x="1013364" y="982914"/>
                        <a:pt x="1013908" y="982601"/>
                        <a:pt x="1022334" y="988218"/>
                      </a:cubicBezTo>
                      <a:cubicBezTo>
                        <a:pt x="1023128" y="990599"/>
                        <a:pt x="1023147" y="993402"/>
                        <a:pt x="1024715" y="995362"/>
                      </a:cubicBezTo>
                      <a:cubicBezTo>
                        <a:pt x="1029624" y="1001498"/>
                        <a:pt x="1035828" y="1006475"/>
                        <a:pt x="1041384" y="1012031"/>
                      </a:cubicBezTo>
                      <a:cubicBezTo>
                        <a:pt x="1043765" y="1014412"/>
                        <a:pt x="1046660" y="1016373"/>
                        <a:pt x="1048528" y="1019175"/>
                      </a:cubicBezTo>
                      <a:cubicBezTo>
                        <a:pt x="1050115" y="1021556"/>
                        <a:pt x="1051870" y="1023833"/>
                        <a:pt x="1053290" y="1026318"/>
                      </a:cubicBezTo>
                      <a:cubicBezTo>
                        <a:pt x="1059613" y="1037384"/>
                        <a:pt x="1055858" y="1033711"/>
                        <a:pt x="1062815" y="1042987"/>
                      </a:cubicBezTo>
                      <a:cubicBezTo>
                        <a:pt x="1068245" y="1050227"/>
                        <a:pt x="1074464" y="1056888"/>
                        <a:pt x="1079484" y="1064418"/>
                      </a:cubicBezTo>
                      <a:cubicBezTo>
                        <a:pt x="1094988" y="1087672"/>
                        <a:pt x="1070689" y="1051512"/>
                        <a:pt x="1091390" y="1081087"/>
                      </a:cubicBezTo>
                      <a:cubicBezTo>
                        <a:pt x="1094672" y="1085776"/>
                        <a:pt x="1098355" y="1090255"/>
                        <a:pt x="1100915" y="1095375"/>
                      </a:cubicBezTo>
                      <a:cubicBezTo>
                        <a:pt x="1102503" y="1098550"/>
                        <a:pt x="1103615" y="1102011"/>
                        <a:pt x="1105678" y="1104900"/>
                      </a:cubicBezTo>
                      <a:cubicBezTo>
                        <a:pt x="1107635" y="1107640"/>
                        <a:pt x="1110441" y="1109662"/>
                        <a:pt x="1112822" y="1112043"/>
                      </a:cubicBezTo>
                      <a:cubicBezTo>
                        <a:pt x="1120143" y="1126686"/>
                        <a:pt x="1115616" y="1118617"/>
                        <a:pt x="1127109" y="1135856"/>
                      </a:cubicBezTo>
                      <a:lnTo>
                        <a:pt x="1131872" y="1143000"/>
                      </a:lnTo>
                      <a:cubicBezTo>
                        <a:pt x="1132666" y="1145381"/>
                        <a:pt x="1133131" y="1147898"/>
                        <a:pt x="1134253" y="1150143"/>
                      </a:cubicBezTo>
                      <a:cubicBezTo>
                        <a:pt x="1135533" y="1152703"/>
                        <a:pt x="1137853" y="1154672"/>
                        <a:pt x="1139015" y="1157287"/>
                      </a:cubicBezTo>
                      <a:cubicBezTo>
                        <a:pt x="1139016" y="1157289"/>
                        <a:pt x="1144968" y="1175145"/>
                        <a:pt x="1146159" y="1178718"/>
                      </a:cubicBezTo>
                      <a:cubicBezTo>
                        <a:pt x="1148895" y="1186927"/>
                        <a:pt x="1146765" y="1184087"/>
                        <a:pt x="1150922" y="1188243"/>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9" name="Freeform 38"/>
                <p:cNvSpPr/>
                <p:nvPr/>
              </p:nvSpPr>
              <p:spPr bwMode="auto">
                <a:xfrm>
                  <a:off x="2780439" y="3175380"/>
                  <a:ext cx="239983" cy="17463"/>
                </a:xfrm>
                <a:custGeom>
                  <a:avLst/>
                  <a:gdLst>
                    <a:gd name="connsiteX0" fmla="*/ 0 w 240506"/>
                    <a:gd name="connsiteY0" fmla="*/ 12117 h 17454"/>
                    <a:gd name="connsiteX1" fmla="*/ 33337 w 240506"/>
                    <a:gd name="connsiteY1" fmla="*/ 12117 h 17454"/>
                    <a:gd name="connsiteX2" fmla="*/ 80962 w 240506"/>
                    <a:gd name="connsiteY2" fmla="*/ 9736 h 17454"/>
                    <a:gd name="connsiteX3" fmla="*/ 100012 w 240506"/>
                    <a:gd name="connsiteY3" fmla="*/ 12117 h 17454"/>
                    <a:gd name="connsiteX4" fmla="*/ 135731 w 240506"/>
                    <a:gd name="connsiteY4" fmla="*/ 9736 h 17454"/>
                    <a:gd name="connsiteX5" fmla="*/ 183356 w 240506"/>
                    <a:gd name="connsiteY5" fmla="*/ 4974 h 17454"/>
                    <a:gd name="connsiteX6" fmla="*/ 230981 w 240506"/>
                    <a:gd name="connsiteY6" fmla="*/ 211 h 17454"/>
                    <a:gd name="connsiteX7" fmla="*/ 240506 w 240506"/>
                    <a:gd name="connsiteY7" fmla="*/ 211 h 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6" h="17454">
                      <a:moveTo>
                        <a:pt x="0" y="12117"/>
                      </a:moveTo>
                      <a:cubicBezTo>
                        <a:pt x="16005" y="17454"/>
                        <a:pt x="2739" y="14091"/>
                        <a:pt x="33337" y="12117"/>
                      </a:cubicBezTo>
                      <a:cubicBezTo>
                        <a:pt x="49199" y="11094"/>
                        <a:pt x="65087" y="10530"/>
                        <a:pt x="80962" y="9736"/>
                      </a:cubicBezTo>
                      <a:cubicBezTo>
                        <a:pt x="87312" y="10530"/>
                        <a:pt x="93613" y="12117"/>
                        <a:pt x="100012" y="12117"/>
                      </a:cubicBezTo>
                      <a:cubicBezTo>
                        <a:pt x="111945" y="12117"/>
                        <a:pt x="123842" y="10755"/>
                        <a:pt x="135731" y="9736"/>
                      </a:cubicBezTo>
                      <a:cubicBezTo>
                        <a:pt x="151627" y="8374"/>
                        <a:pt x="167499" y="6736"/>
                        <a:pt x="183356" y="4974"/>
                      </a:cubicBezTo>
                      <a:cubicBezTo>
                        <a:pt x="198603" y="3279"/>
                        <a:pt x="215801" y="1223"/>
                        <a:pt x="230981" y="211"/>
                      </a:cubicBezTo>
                      <a:cubicBezTo>
                        <a:pt x="234149" y="0"/>
                        <a:pt x="237331" y="211"/>
                        <a:pt x="240506" y="211"/>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0" name="Freeform 39"/>
                <p:cNvSpPr/>
                <p:nvPr/>
              </p:nvSpPr>
              <p:spPr bwMode="auto">
                <a:xfrm>
                  <a:off x="2766315" y="3097749"/>
                  <a:ext cx="214555" cy="9525"/>
                </a:xfrm>
                <a:custGeom>
                  <a:avLst/>
                  <a:gdLst>
                    <a:gd name="connsiteX0" fmla="*/ 0 w 214890"/>
                    <a:gd name="connsiteY0" fmla="*/ 0 h 9525"/>
                    <a:gd name="connsiteX1" fmla="*/ 26194 w 214890"/>
                    <a:gd name="connsiteY1" fmla="*/ 4763 h 9525"/>
                    <a:gd name="connsiteX2" fmla="*/ 45244 w 214890"/>
                    <a:gd name="connsiteY2" fmla="*/ 9525 h 9525"/>
                    <a:gd name="connsiteX3" fmla="*/ 140494 w 214890"/>
                    <a:gd name="connsiteY3" fmla="*/ 7144 h 9525"/>
                    <a:gd name="connsiteX4" fmla="*/ 188119 w 21489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0" h="9525">
                      <a:moveTo>
                        <a:pt x="0" y="0"/>
                      </a:moveTo>
                      <a:cubicBezTo>
                        <a:pt x="8737" y="1457"/>
                        <a:pt x="17552" y="2769"/>
                        <a:pt x="26194" y="4763"/>
                      </a:cubicBezTo>
                      <a:cubicBezTo>
                        <a:pt x="32572" y="6235"/>
                        <a:pt x="45244" y="9525"/>
                        <a:pt x="45244" y="9525"/>
                      </a:cubicBezTo>
                      <a:lnTo>
                        <a:pt x="140494" y="7144"/>
                      </a:lnTo>
                      <a:cubicBezTo>
                        <a:pt x="214890" y="4337"/>
                        <a:pt x="140753" y="4763"/>
                        <a:pt x="188119" y="4763"/>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1" name="Freeform 40"/>
                <p:cNvSpPr/>
                <p:nvPr/>
              </p:nvSpPr>
              <p:spPr bwMode="auto">
                <a:xfrm>
                  <a:off x="2863617" y="3040251"/>
                  <a:ext cx="76286" cy="28575"/>
                </a:xfrm>
                <a:custGeom>
                  <a:avLst/>
                  <a:gdLst>
                    <a:gd name="connsiteX0" fmla="*/ 0 w 78581"/>
                    <a:gd name="connsiteY0" fmla="*/ 0 h 28575"/>
                    <a:gd name="connsiteX1" fmla="*/ 7143 w 78581"/>
                    <a:gd name="connsiteY1" fmla="*/ 4762 h 28575"/>
                    <a:gd name="connsiteX2" fmla="*/ 35718 w 78581"/>
                    <a:gd name="connsiteY2" fmla="*/ 14287 h 28575"/>
                    <a:gd name="connsiteX3" fmla="*/ 57150 w 78581"/>
                    <a:gd name="connsiteY3" fmla="*/ 23812 h 28575"/>
                    <a:gd name="connsiteX4" fmla="*/ 71437 w 78581"/>
                    <a:gd name="connsiteY4" fmla="*/ 28575 h 28575"/>
                    <a:gd name="connsiteX5" fmla="*/ 78581 w 78581"/>
                    <a:gd name="connsiteY5"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28575">
                      <a:moveTo>
                        <a:pt x="0" y="0"/>
                      </a:moveTo>
                      <a:cubicBezTo>
                        <a:pt x="2381" y="1587"/>
                        <a:pt x="4486" y="3699"/>
                        <a:pt x="7143" y="4762"/>
                      </a:cubicBezTo>
                      <a:cubicBezTo>
                        <a:pt x="16465" y="8491"/>
                        <a:pt x="35718" y="14287"/>
                        <a:pt x="35718" y="14287"/>
                      </a:cubicBezTo>
                      <a:cubicBezTo>
                        <a:pt x="47041" y="21836"/>
                        <a:pt x="40144" y="18143"/>
                        <a:pt x="57150" y="23812"/>
                      </a:cubicBezTo>
                      <a:cubicBezTo>
                        <a:pt x="57155" y="23814"/>
                        <a:pt x="71432" y="28575"/>
                        <a:pt x="71437" y="28575"/>
                      </a:cubicBezTo>
                      <a:lnTo>
                        <a:pt x="78581" y="2857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2" name="Freeform 41"/>
                <p:cNvSpPr/>
                <p:nvPr/>
              </p:nvSpPr>
              <p:spPr bwMode="auto">
                <a:xfrm>
                  <a:off x="2815368" y="3271640"/>
                  <a:ext cx="265413" cy="31750"/>
                </a:xfrm>
                <a:custGeom>
                  <a:avLst/>
                  <a:gdLst>
                    <a:gd name="connsiteX0" fmla="*/ 0 w 265255"/>
                    <a:gd name="connsiteY0" fmla="*/ 31113 h 31113"/>
                    <a:gd name="connsiteX1" fmla="*/ 16669 w 265255"/>
                    <a:gd name="connsiteY1" fmla="*/ 28731 h 31113"/>
                    <a:gd name="connsiteX2" fmla="*/ 47625 w 265255"/>
                    <a:gd name="connsiteY2" fmla="*/ 26350 h 31113"/>
                    <a:gd name="connsiteX3" fmla="*/ 54769 w 265255"/>
                    <a:gd name="connsiteY3" fmla="*/ 23969 h 31113"/>
                    <a:gd name="connsiteX4" fmla="*/ 76200 w 265255"/>
                    <a:gd name="connsiteY4" fmla="*/ 21588 h 31113"/>
                    <a:gd name="connsiteX5" fmla="*/ 92869 w 265255"/>
                    <a:gd name="connsiteY5" fmla="*/ 19206 h 31113"/>
                    <a:gd name="connsiteX6" fmla="*/ 171450 w 265255"/>
                    <a:gd name="connsiteY6" fmla="*/ 12063 h 31113"/>
                    <a:gd name="connsiteX7" fmla="*/ 188119 w 265255"/>
                    <a:gd name="connsiteY7" fmla="*/ 9681 h 31113"/>
                    <a:gd name="connsiteX8" fmla="*/ 235744 w 265255"/>
                    <a:gd name="connsiteY8" fmla="*/ 4919 h 31113"/>
                    <a:gd name="connsiteX9" fmla="*/ 261937 w 265255"/>
                    <a:gd name="connsiteY9" fmla="*/ 156 h 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255" h="31113">
                      <a:moveTo>
                        <a:pt x="0" y="31113"/>
                      </a:moveTo>
                      <a:cubicBezTo>
                        <a:pt x="5556" y="30319"/>
                        <a:pt x="11084" y="29290"/>
                        <a:pt x="16669" y="28731"/>
                      </a:cubicBezTo>
                      <a:cubicBezTo>
                        <a:pt x="26967" y="27701"/>
                        <a:pt x="37356" y="27634"/>
                        <a:pt x="47625" y="26350"/>
                      </a:cubicBezTo>
                      <a:cubicBezTo>
                        <a:pt x="50116" y="26039"/>
                        <a:pt x="52293" y="24382"/>
                        <a:pt x="54769" y="23969"/>
                      </a:cubicBezTo>
                      <a:cubicBezTo>
                        <a:pt x="61859" y="22787"/>
                        <a:pt x="69068" y="22480"/>
                        <a:pt x="76200" y="21588"/>
                      </a:cubicBezTo>
                      <a:cubicBezTo>
                        <a:pt x="81769" y="20892"/>
                        <a:pt x="87279" y="19714"/>
                        <a:pt x="92869" y="19206"/>
                      </a:cubicBezTo>
                      <a:cubicBezTo>
                        <a:pt x="138504" y="15057"/>
                        <a:pt x="122060" y="19121"/>
                        <a:pt x="171450" y="12063"/>
                      </a:cubicBezTo>
                      <a:cubicBezTo>
                        <a:pt x="177006" y="11269"/>
                        <a:pt x="182537" y="10269"/>
                        <a:pt x="188119" y="9681"/>
                      </a:cubicBezTo>
                      <a:cubicBezTo>
                        <a:pt x="206631" y="7732"/>
                        <a:pt x="218217" y="7840"/>
                        <a:pt x="235744" y="4919"/>
                      </a:cubicBezTo>
                      <a:cubicBezTo>
                        <a:pt x="265255" y="0"/>
                        <a:pt x="250979" y="156"/>
                        <a:pt x="261937" y="156"/>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3" name="Freeform 42"/>
                <p:cNvSpPr/>
                <p:nvPr/>
              </p:nvSpPr>
              <p:spPr bwMode="auto">
                <a:xfrm>
                  <a:off x="2660311" y="3405435"/>
                  <a:ext cx="279716" cy="33337"/>
                </a:xfrm>
                <a:custGeom>
                  <a:avLst/>
                  <a:gdLst>
                    <a:gd name="connsiteX0" fmla="*/ 2439 w 278664"/>
                    <a:gd name="connsiteY0" fmla="*/ 12 h 33349"/>
                    <a:gd name="connsiteX1" fmla="*/ 33395 w 278664"/>
                    <a:gd name="connsiteY1" fmla="*/ 7156 h 33349"/>
                    <a:gd name="connsiteX2" fmla="*/ 42920 w 278664"/>
                    <a:gd name="connsiteY2" fmla="*/ 11918 h 33349"/>
                    <a:gd name="connsiteX3" fmla="*/ 59589 w 278664"/>
                    <a:gd name="connsiteY3" fmla="*/ 16681 h 33349"/>
                    <a:gd name="connsiteX4" fmla="*/ 85783 w 278664"/>
                    <a:gd name="connsiteY4" fmla="*/ 23824 h 33349"/>
                    <a:gd name="connsiteX5" fmla="*/ 235802 w 278664"/>
                    <a:gd name="connsiteY5" fmla="*/ 30968 h 33349"/>
                    <a:gd name="connsiteX6" fmla="*/ 261995 w 278664"/>
                    <a:gd name="connsiteY6" fmla="*/ 33349 h 33349"/>
                    <a:gd name="connsiteX7" fmla="*/ 273902 w 278664"/>
                    <a:gd name="connsiteY7" fmla="*/ 30968 h 33349"/>
                    <a:gd name="connsiteX8" fmla="*/ 278664 w 278664"/>
                    <a:gd name="connsiteY8" fmla="*/ 30968 h 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64" h="33349">
                      <a:moveTo>
                        <a:pt x="2439" y="12"/>
                      </a:moveTo>
                      <a:cubicBezTo>
                        <a:pt x="18637" y="10809"/>
                        <a:pt x="0" y="0"/>
                        <a:pt x="33395" y="7156"/>
                      </a:cubicBezTo>
                      <a:cubicBezTo>
                        <a:pt x="36866" y="7900"/>
                        <a:pt x="39657" y="10520"/>
                        <a:pt x="42920" y="11918"/>
                      </a:cubicBezTo>
                      <a:cubicBezTo>
                        <a:pt x="49138" y="14582"/>
                        <a:pt x="52885" y="14670"/>
                        <a:pt x="59589" y="16681"/>
                      </a:cubicBezTo>
                      <a:cubicBezTo>
                        <a:pt x="72714" y="20618"/>
                        <a:pt x="72988" y="22155"/>
                        <a:pt x="85783" y="23824"/>
                      </a:cubicBezTo>
                      <a:cubicBezTo>
                        <a:pt x="150165" y="32222"/>
                        <a:pt x="149041" y="29040"/>
                        <a:pt x="235802" y="30968"/>
                      </a:cubicBezTo>
                      <a:cubicBezTo>
                        <a:pt x="244533" y="31762"/>
                        <a:pt x="253228" y="33349"/>
                        <a:pt x="261995" y="33349"/>
                      </a:cubicBezTo>
                      <a:cubicBezTo>
                        <a:pt x="266043" y="33349"/>
                        <a:pt x="269895" y="31540"/>
                        <a:pt x="273902" y="30968"/>
                      </a:cubicBezTo>
                      <a:cubicBezTo>
                        <a:pt x="275473" y="30744"/>
                        <a:pt x="277077" y="30968"/>
                        <a:pt x="278664" y="309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5" name="Freeform 44"/>
                <p:cNvSpPr/>
                <p:nvPr/>
              </p:nvSpPr>
              <p:spPr bwMode="auto">
                <a:xfrm>
                  <a:off x="2635153" y="3492557"/>
                  <a:ext cx="176411" cy="9525"/>
                </a:xfrm>
                <a:custGeom>
                  <a:avLst/>
                  <a:gdLst>
                    <a:gd name="connsiteX0" fmla="*/ 0 w 176212"/>
                    <a:gd name="connsiteY0" fmla="*/ 0 h 9525"/>
                    <a:gd name="connsiteX1" fmla="*/ 150018 w 176212"/>
                    <a:gd name="connsiteY1" fmla="*/ 2382 h 9525"/>
                    <a:gd name="connsiteX2" fmla="*/ 164306 w 176212"/>
                    <a:gd name="connsiteY2" fmla="*/ 7144 h 9525"/>
                    <a:gd name="connsiteX3" fmla="*/ 171450 w 176212"/>
                    <a:gd name="connsiteY3" fmla="*/ 9525 h 9525"/>
                    <a:gd name="connsiteX4" fmla="*/ 176212 w 176212"/>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9525">
                      <a:moveTo>
                        <a:pt x="0" y="0"/>
                      </a:moveTo>
                      <a:cubicBezTo>
                        <a:pt x="50006" y="794"/>
                        <a:pt x="100053" y="210"/>
                        <a:pt x="150018" y="2382"/>
                      </a:cubicBezTo>
                      <a:cubicBezTo>
                        <a:pt x="155033" y="2600"/>
                        <a:pt x="159543" y="5557"/>
                        <a:pt x="164306" y="7144"/>
                      </a:cubicBezTo>
                      <a:cubicBezTo>
                        <a:pt x="166687" y="7938"/>
                        <a:pt x="168940" y="9525"/>
                        <a:pt x="171450" y="9525"/>
                      </a:cubicBezTo>
                      <a:lnTo>
                        <a:pt x="176212" y="952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6" name="Freeform 45"/>
                <p:cNvSpPr/>
                <p:nvPr/>
              </p:nvSpPr>
              <p:spPr bwMode="auto">
                <a:xfrm>
                  <a:off x="2672341" y="3572002"/>
                  <a:ext cx="122376" cy="69851"/>
                </a:xfrm>
                <a:custGeom>
                  <a:avLst/>
                  <a:gdLst>
                    <a:gd name="connsiteX0" fmla="*/ 0 w 121444"/>
                    <a:gd name="connsiteY0" fmla="*/ 69056 h 69056"/>
                    <a:gd name="connsiteX1" fmla="*/ 23813 w 121444"/>
                    <a:gd name="connsiteY1" fmla="*/ 52387 h 69056"/>
                    <a:gd name="connsiteX2" fmla="*/ 33338 w 121444"/>
                    <a:gd name="connsiteY2" fmla="*/ 45243 h 69056"/>
                    <a:gd name="connsiteX3" fmla="*/ 47625 w 121444"/>
                    <a:gd name="connsiteY3" fmla="*/ 35718 h 69056"/>
                    <a:gd name="connsiteX4" fmla="*/ 54769 w 121444"/>
                    <a:gd name="connsiteY4" fmla="*/ 30956 h 69056"/>
                    <a:gd name="connsiteX5" fmla="*/ 61913 w 121444"/>
                    <a:gd name="connsiteY5" fmla="*/ 28575 h 69056"/>
                    <a:gd name="connsiteX6" fmla="*/ 83344 w 121444"/>
                    <a:gd name="connsiteY6" fmla="*/ 19050 h 69056"/>
                    <a:gd name="connsiteX7" fmla="*/ 90488 w 121444"/>
                    <a:gd name="connsiteY7" fmla="*/ 16668 h 69056"/>
                    <a:gd name="connsiteX8" fmla="*/ 97632 w 121444"/>
                    <a:gd name="connsiteY8" fmla="*/ 14287 h 69056"/>
                    <a:gd name="connsiteX9" fmla="*/ 104775 w 121444"/>
                    <a:gd name="connsiteY9" fmla="*/ 9525 h 69056"/>
                    <a:gd name="connsiteX10" fmla="*/ 111919 w 121444"/>
                    <a:gd name="connsiteY10" fmla="*/ 7143 h 69056"/>
                    <a:gd name="connsiteX11" fmla="*/ 121444 w 121444"/>
                    <a:gd name="connsiteY11"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4" h="69056">
                      <a:moveTo>
                        <a:pt x="0" y="69056"/>
                      </a:moveTo>
                      <a:cubicBezTo>
                        <a:pt x="13511" y="55545"/>
                        <a:pt x="721" y="67082"/>
                        <a:pt x="23813" y="52387"/>
                      </a:cubicBezTo>
                      <a:cubicBezTo>
                        <a:pt x="27161" y="50256"/>
                        <a:pt x="30087" y="47519"/>
                        <a:pt x="33338" y="45243"/>
                      </a:cubicBezTo>
                      <a:cubicBezTo>
                        <a:pt x="38027" y="41961"/>
                        <a:pt x="42863" y="38893"/>
                        <a:pt x="47625" y="35718"/>
                      </a:cubicBezTo>
                      <a:cubicBezTo>
                        <a:pt x="50006" y="34131"/>
                        <a:pt x="52054" y="31861"/>
                        <a:pt x="54769" y="30956"/>
                      </a:cubicBezTo>
                      <a:lnTo>
                        <a:pt x="61913" y="28575"/>
                      </a:lnTo>
                      <a:cubicBezTo>
                        <a:pt x="73235" y="21027"/>
                        <a:pt x="66340" y="24718"/>
                        <a:pt x="83344" y="19050"/>
                      </a:cubicBezTo>
                      <a:lnTo>
                        <a:pt x="90488" y="16668"/>
                      </a:lnTo>
                      <a:lnTo>
                        <a:pt x="97632" y="14287"/>
                      </a:lnTo>
                      <a:cubicBezTo>
                        <a:pt x="100013" y="12700"/>
                        <a:pt x="102216" y="10805"/>
                        <a:pt x="104775" y="9525"/>
                      </a:cubicBezTo>
                      <a:cubicBezTo>
                        <a:pt x="107020" y="8402"/>
                        <a:pt x="109674" y="8266"/>
                        <a:pt x="111919" y="7143"/>
                      </a:cubicBezTo>
                      <a:cubicBezTo>
                        <a:pt x="117306" y="4450"/>
                        <a:pt x="118095" y="3349"/>
                        <a:pt x="121444" y="0"/>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7" name="Freeform 46"/>
                <p:cNvSpPr/>
                <p:nvPr/>
              </p:nvSpPr>
              <p:spPr bwMode="auto">
                <a:xfrm>
                  <a:off x="2906560" y="3682258"/>
                  <a:ext cx="74697" cy="269878"/>
                </a:xfrm>
                <a:custGeom>
                  <a:avLst/>
                  <a:gdLst>
                    <a:gd name="connsiteX0" fmla="*/ 73819 w 73819"/>
                    <a:gd name="connsiteY0" fmla="*/ 0 h 276225"/>
                    <a:gd name="connsiteX1" fmla="*/ 64294 w 73819"/>
                    <a:gd name="connsiteY1" fmla="*/ 38100 h 276225"/>
                    <a:gd name="connsiteX2" fmla="*/ 59531 w 73819"/>
                    <a:gd name="connsiteY2" fmla="*/ 61912 h 276225"/>
                    <a:gd name="connsiteX3" fmla="*/ 57150 w 73819"/>
                    <a:gd name="connsiteY3" fmla="*/ 76200 h 276225"/>
                    <a:gd name="connsiteX4" fmla="*/ 50006 w 73819"/>
                    <a:gd name="connsiteY4" fmla="*/ 92868 h 276225"/>
                    <a:gd name="connsiteX5" fmla="*/ 42862 w 73819"/>
                    <a:gd name="connsiteY5" fmla="*/ 116681 h 276225"/>
                    <a:gd name="connsiteX6" fmla="*/ 38100 w 73819"/>
                    <a:gd name="connsiteY6" fmla="*/ 128587 h 276225"/>
                    <a:gd name="connsiteX7" fmla="*/ 30956 w 73819"/>
                    <a:gd name="connsiteY7" fmla="*/ 145256 h 276225"/>
                    <a:gd name="connsiteX8" fmla="*/ 28575 w 73819"/>
                    <a:gd name="connsiteY8" fmla="*/ 152400 h 276225"/>
                    <a:gd name="connsiteX9" fmla="*/ 26194 w 73819"/>
                    <a:gd name="connsiteY9" fmla="*/ 161925 h 276225"/>
                    <a:gd name="connsiteX10" fmla="*/ 21431 w 73819"/>
                    <a:gd name="connsiteY10" fmla="*/ 169068 h 276225"/>
                    <a:gd name="connsiteX11" fmla="*/ 19050 w 73819"/>
                    <a:gd name="connsiteY11" fmla="*/ 176212 h 276225"/>
                    <a:gd name="connsiteX12" fmla="*/ 14287 w 73819"/>
                    <a:gd name="connsiteY12" fmla="*/ 195262 h 276225"/>
                    <a:gd name="connsiteX13" fmla="*/ 9525 w 73819"/>
                    <a:gd name="connsiteY13" fmla="*/ 202406 h 276225"/>
                    <a:gd name="connsiteX14" fmla="*/ 7144 w 73819"/>
                    <a:gd name="connsiteY14" fmla="*/ 216693 h 276225"/>
                    <a:gd name="connsiteX15" fmla="*/ 7144 w 73819"/>
                    <a:gd name="connsiteY15" fmla="*/ 242887 h 276225"/>
                    <a:gd name="connsiteX16" fmla="*/ 2381 w 73819"/>
                    <a:gd name="connsiteY16" fmla="*/ 273843 h 276225"/>
                    <a:gd name="connsiteX17" fmla="*/ 0 w 73819"/>
                    <a:gd name="connsiteY1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19" h="276225">
                      <a:moveTo>
                        <a:pt x="73819" y="0"/>
                      </a:moveTo>
                      <a:cubicBezTo>
                        <a:pt x="70644" y="12700"/>
                        <a:pt x="67238" y="25344"/>
                        <a:pt x="64294" y="38100"/>
                      </a:cubicBezTo>
                      <a:cubicBezTo>
                        <a:pt x="62474" y="45987"/>
                        <a:pt x="60862" y="53928"/>
                        <a:pt x="59531" y="61912"/>
                      </a:cubicBezTo>
                      <a:cubicBezTo>
                        <a:pt x="58737" y="66675"/>
                        <a:pt x="58197" y="71487"/>
                        <a:pt x="57150" y="76200"/>
                      </a:cubicBezTo>
                      <a:cubicBezTo>
                        <a:pt x="55749" y="82507"/>
                        <a:pt x="52918" y="87044"/>
                        <a:pt x="50006" y="92868"/>
                      </a:cubicBezTo>
                      <a:cubicBezTo>
                        <a:pt x="47666" y="102228"/>
                        <a:pt x="46729" y="107012"/>
                        <a:pt x="42862" y="116681"/>
                      </a:cubicBezTo>
                      <a:cubicBezTo>
                        <a:pt x="41275" y="120650"/>
                        <a:pt x="39452" y="124532"/>
                        <a:pt x="38100" y="128587"/>
                      </a:cubicBezTo>
                      <a:cubicBezTo>
                        <a:pt x="32975" y="143963"/>
                        <a:pt x="39327" y="132700"/>
                        <a:pt x="30956" y="145256"/>
                      </a:cubicBezTo>
                      <a:cubicBezTo>
                        <a:pt x="30162" y="147637"/>
                        <a:pt x="29265" y="149986"/>
                        <a:pt x="28575" y="152400"/>
                      </a:cubicBezTo>
                      <a:cubicBezTo>
                        <a:pt x="27676" y="155547"/>
                        <a:pt x="27483" y="158917"/>
                        <a:pt x="26194" y="161925"/>
                      </a:cubicBezTo>
                      <a:cubicBezTo>
                        <a:pt x="25067" y="164555"/>
                        <a:pt x="23019" y="166687"/>
                        <a:pt x="21431" y="169068"/>
                      </a:cubicBezTo>
                      <a:cubicBezTo>
                        <a:pt x="20637" y="171449"/>
                        <a:pt x="19710" y="173790"/>
                        <a:pt x="19050" y="176212"/>
                      </a:cubicBezTo>
                      <a:cubicBezTo>
                        <a:pt x="17328" y="182527"/>
                        <a:pt x="17917" y="189816"/>
                        <a:pt x="14287" y="195262"/>
                      </a:cubicBezTo>
                      <a:lnTo>
                        <a:pt x="9525" y="202406"/>
                      </a:lnTo>
                      <a:cubicBezTo>
                        <a:pt x="8731" y="207168"/>
                        <a:pt x="7144" y="211865"/>
                        <a:pt x="7144" y="216693"/>
                      </a:cubicBezTo>
                      <a:cubicBezTo>
                        <a:pt x="7144" y="246312"/>
                        <a:pt x="12604" y="226503"/>
                        <a:pt x="7144" y="242887"/>
                      </a:cubicBezTo>
                      <a:cubicBezTo>
                        <a:pt x="6461" y="249717"/>
                        <a:pt x="6672" y="265261"/>
                        <a:pt x="2381" y="273843"/>
                      </a:cubicBezTo>
                      <a:cubicBezTo>
                        <a:pt x="1879" y="274847"/>
                        <a:pt x="794" y="275431"/>
                        <a:pt x="0" y="27622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8" name="Freeform 47"/>
                <p:cNvSpPr/>
                <p:nvPr/>
              </p:nvSpPr>
              <p:spPr bwMode="auto">
                <a:xfrm>
                  <a:off x="2934557" y="3726018"/>
                  <a:ext cx="128732" cy="219077"/>
                </a:xfrm>
                <a:custGeom>
                  <a:avLst/>
                  <a:gdLst>
                    <a:gd name="connsiteX0" fmla="*/ 129295 w 129295"/>
                    <a:gd name="connsiteY0" fmla="*/ 0 h 220492"/>
                    <a:gd name="connsiteX1" fmla="*/ 112626 w 129295"/>
                    <a:gd name="connsiteY1" fmla="*/ 26194 h 220492"/>
                    <a:gd name="connsiteX2" fmla="*/ 107864 w 129295"/>
                    <a:gd name="connsiteY2" fmla="*/ 33337 h 220492"/>
                    <a:gd name="connsiteX3" fmla="*/ 100720 w 129295"/>
                    <a:gd name="connsiteY3" fmla="*/ 50006 h 220492"/>
                    <a:gd name="connsiteX4" fmla="*/ 81670 w 129295"/>
                    <a:gd name="connsiteY4" fmla="*/ 76200 h 220492"/>
                    <a:gd name="connsiteX5" fmla="*/ 72145 w 129295"/>
                    <a:gd name="connsiteY5" fmla="*/ 90487 h 220492"/>
                    <a:gd name="connsiteX6" fmla="*/ 67382 w 129295"/>
                    <a:gd name="connsiteY6" fmla="*/ 97631 h 220492"/>
                    <a:gd name="connsiteX7" fmla="*/ 57857 w 129295"/>
                    <a:gd name="connsiteY7" fmla="*/ 114300 h 220492"/>
                    <a:gd name="connsiteX8" fmla="*/ 53095 w 129295"/>
                    <a:gd name="connsiteY8" fmla="*/ 123825 h 220492"/>
                    <a:gd name="connsiteX9" fmla="*/ 36426 w 129295"/>
                    <a:gd name="connsiteY9" fmla="*/ 147637 h 220492"/>
                    <a:gd name="connsiteX10" fmla="*/ 26901 w 129295"/>
                    <a:gd name="connsiteY10" fmla="*/ 164306 h 220492"/>
                    <a:gd name="connsiteX11" fmla="*/ 19757 w 129295"/>
                    <a:gd name="connsiteY11" fmla="*/ 178594 h 220492"/>
                    <a:gd name="connsiteX12" fmla="*/ 17376 w 129295"/>
                    <a:gd name="connsiteY12" fmla="*/ 185737 h 220492"/>
                    <a:gd name="connsiteX13" fmla="*/ 12614 w 129295"/>
                    <a:gd name="connsiteY13" fmla="*/ 195262 h 220492"/>
                    <a:gd name="connsiteX14" fmla="*/ 10232 w 129295"/>
                    <a:gd name="connsiteY14" fmla="*/ 202406 h 220492"/>
                    <a:gd name="connsiteX15" fmla="*/ 5470 w 129295"/>
                    <a:gd name="connsiteY15" fmla="*/ 209550 h 220492"/>
                    <a:gd name="connsiteX16" fmla="*/ 707 w 129295"/>
                    <a:gd name="connsiteY16" fmla="*/ 219075 h 2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5" h="220492">
                      <a:moveTo>
                        <a:pt x="129295" y="0"/>
                      </a:moveTo>
                      <a:lnTo>
                        <a:pt x="112626" y="26194"/>
                      </a:lnTo>
                      <a:cubicBezTo>
                        <a:pt x="111079" y="28601"/>
                        <a:pt x="108769" y="30622"/>
                        <a:pt x="107864" y="33337"/>
                      </a:cubicBezTo>
                      <a:cubicBezTo>
                        <a:pt x="105193" y="41349"/>
                        <a:pt x="105426" y="41771"/>
                        <a:pt x="100720" y="50006"/>
                      </a:cubicBezTo>
                      <a:cubicBezTo>
                        <a:pt x="96878" y="56729"/>
                        <a:pt x="82908" y="74343"/>
                        <a:pt x="81670" y="76200"/>
                      </a:cubicBezTo>
                      <a:lnTo>
                        <a:pt x="72145" y="90487"/>
                      </a:lnTo>
                      <a:cubicBezTo>
                        <a:pt x="70557" y="92868"/>
                        <a:pt x="68662" y="95071"/>
                        <a:pt x="67382" y="97631"/>
                      </a:cubicBezTo>
                      <a:cubicBezTo>
                        <a:pt x="52992" y="126413"/>
                        <a:pt x="71320" y="90740"/>
                        <a:pt x="57857" y="114300"/>
                      </a:cubicBezTo>
                      <a:cubicBezTo>
                        <a:pt x="56096" y="117382"/>
                        <a:pt x="54856" y="120743"/>
                        <a:pt x="53095" y="123825"/>
                      </a:cubicBezTo>
                      <a:cubicBezTo>
                        <a:pt x="48272" y="132266"/>
                        <a:pt x="41249" y="139196"/>
                        <a:pt x="36426" y="147637"/>
                      </a:cubicBezTo>
                      <a:cubicBezTo>
                        <a:pt x="24336" y="168794"/>
                        <a:pt x="38510" y="146894"/>
                        <a:pt x="26901" y="164306"/>
                      </a:cubicBezTo>
                      <a:cubicBezTo>
                        <a:pt x="20918" y="182259"/>
                        <a:pt x="28988" y="160133"/>
                        <a:pt x="19757" y="178594"/>
                      </a:cubicBezTo>
                      <a:cubicBezTo>
                        <a:pt x="18635" y="180839"/>
                        <a:pt x="18365" y="183430"/>
                        <a:pt x="17376" y="185737"/>
                      </a:cubicBezTo>
                      <a:cubicBezTo>
                        <a:pt x="15978" y="189000"/>
                        <a:pt x="14012" y="191999"/>
                        <a:pt x="12614" y="195262"/>
                      </a:cubicBezTo>
                      <a:cubicBezTo>
                        <a:pt x="11625" y="197569"/>
                        <a:pt x="11355" y="200161"/>
                        <a:pt x="10232" y="202406"/>
                      </a:cubicBezTo>
                      <a:cubicBezTo>
                        <a:pt x="8952" y="204966"/>
                        <a:pt x="6750" y="206990"/>
                        <a:pt x="5470" y="209550"/>
                      </a:cubicBezTo>
                      <a:cubicBezTo>
                        <a:pt x="0" y="220492"/>
                        <a:pt x="6087" y="213697"/>
                        <a:pt x="707" y="2190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9" name="Freeform 48"/>
                <p:cNvSpPr/>
                <p:nvPr/>
              </p:nvSpPr>
              <p:spPr bwMode="auto">
                <a:xfrm>
                  <a:off x="3152668" y="3786345"/>
                  <a:ext cx="85822" cy="180977"/>
                </a:xfrm>
                <a:custGeom>
                  <a:avLst/>
                  <a:gdLst>
                    <a:gd name="connsiteX0" fmla="*/ 85976 w 85976"/>
                    <a:gd name="connsiteY0" fmla="*/ 0 h 180975"/>
                    <a:gd name="connsiteX1" fmla="*/ 69307 w 85976"/>
                    <a:gd name="connsiteY1" fmla="*/ 33337 h 180975"/>
                    <a:gd name="connsiteX2" fmla="*/ 59782 w 85976"/>
                    <a:gd name="connsiteY2" fmla="*/ 52387 h 180975"/>
                    <a:gd name="connsiteX3" fmla="*/ 57401 w 85976"/>
                    <a:gd name="connsiteY3" fmla="*/ 59531 h 180975"/>
                    <a:gd name="connsiteX4" fmla="*/ 55020 w 85976"/>
                    <a:gd name="connsiteY4" fmla="*/ 69056 h 180975"/>
                    <a:gd name="connsiteX5" fmla="*/ 45495 w 85976"/>
                    <a:gd name="connsiteY5" fmla="*/ 83344 h 180975"/>
                    <a:gd name="connsiteX6" fmla="*/ 43114 w 85976"/>
                    <a:gd name="connsiteY6" fmla="*/ 90487 h 180975"/>
                    <a:gd name="connsiteX7" fmla="*/ 33589 w 85976"/>
                    <a:gd name="connsiteY7" fmla="*/ 104775 h 180975"/>
                    <a:gd name="connsiteX8" fmla="*/ 26445 w 85976"/>
                    <a:gd name="connsiteY8" fmla="*/ 121444 h 180975"/>
                    <a:gd name="connsiteX9" fmla="*/ 16920 w 85976"/>
                    <a:gd name="connsiteY9" fmla="*/ 135731 h 180975"/>
                    <a:gd name="connsiteX10" fmla="*/ 7395 w 85976"/>
                    <a:gd name="connsiteY10" fmla="*/ 157162 h 180975"/>
                    <a:gd name="connsiteX11" fmla="*/ 2632 w 85976"/>
                    <a:gd name="connsiteY11" fmla="*/ 171450 h 180975"/>
                    <a:gd name="connsiteX12" fmla="*/ 251 w 85976"/>
                    <a:gd name="connsiteY12"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76" h="180975">
                      <a:moveTo>
                        <a:pt x="85976" y="0"/>
                      </a:moveTo>
                      <a:cubicBezTo>
                        <a:pt x="76322" y="14484"/>
                        <a:pt x="80967" y="6686"/>
                        <a:pt x="69307" y="33337"/>
                      </a:cubicBezTo>
                      <a:cubicBezTo>
                        <a:pt x="61891" y="50288"/>
                        <a:pt x="67982" y="40090"/>
                        <a:pt x="59782" y="52387"/>
                      </a:cubicBezTo>
                      <a:cubicBezTo>
                        <a:pt x="58988" y="54768"/>
                        <a:pt x="58091" y="57117"/>
                        <a:pt x="57401" y="59531"/>
                      </a:cubicBezTo>
                      <a:cubicBezTo>
                        <a:pt x="56502" y="62678"/>
                        <a:pt x="56484" y="66129"/>
                        <a:pt x="55020" y="69056"/>
                      </a:cubicBezTo>
                      <a:cubicBezTo>
                        <a:pt x="52460" y="74176"/>
                        <a:pt x="47305" y="77914"/>
                        <a:pt x="45495" y="83344"/>
                      </a:cubicBezTo>
                      <a:cubicBezTo>
                        <a:pt x="44701" y="85725"/>
                        <a:pt x="44333" y="88293"/>
                        <a:pt x="43114" y="90487"/>
                      </a:cubicBezTo>
                      <a:cubicBezTo>
                        <a:pt x="40334" y="95491"/>
                        <a:pt x="35400" y="99345"/>
                        <a:pt x="33589" y="104775"/>
                      </a:cubicBezTo>
                      <a:cubicBezTo>
                        <a:pt x="31126" y="112163"/>
                        <a:pt x="30857" y="114091"/>
                        <a:pt x="26445" y="121444"/>
                      </a:cubicBezTo>
                      <a:cubicBezTo>
                        <a:pt x="23500" y="126352"/>
                        <a:pt x="18730" y="130301"/>
                        <a:pt x="16920" y="135731"/>
                      </a:cubicBezTo>
                      <a:cubicBezTo>
                        <a:pt x="11252" y="152734"/>
                        <a:pt x="14942" y="145842"/>
                        <a:pt x="7395" y="157162"/>
                      </a:cubicBezTo>
                      <a:lnTo>
                        <a:pt x="2632" y="171450"/>
                      </a:lnTo>
                      <a:cubicBezTo>
                        <a:pt x="0" y="179346"/>
                        <a:pt x="251" y="176084"/>
                        <a:pt x="251" y="1809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0" name="Freeform 49"/>
                <p:cNvSpPr/>
                <p:nvPr/>
              </p:nvSpPr>
              <p:spPr bwMode="auto">
                <a:xfrm>
                  <a:off x="3226071" y="3788113"/>
                  <a:ext cx="181179" cy="188915"/>
                </a:xfrm>
                <a:custGeom>
                  <a:avLst/>
                  <a:gdLst>
                    <a:gd name="connsiteX0" fmla="*/ 180975 w 180975"/>
                    <a:gd name="connsiteY0" fmla="*/ 0 h 188778"/>
                    <a:gd name="connsiteX1" fmla="*/ 173831 w 180975"/>
                    <a:gd name="connsiteY1" fmla="*/ 4762 h 188778"/>
                    <a:gd name="connsiteX2" fmla="*/ 147638 w 180975"/>
                    <a:gd name="connsiteY2" fmla="*/ 33337 h 188778"/>
                    <a:gd name="connsiteX3" fmla="*/ 140494 w 180975"/>
                    <a:gd name="connsiteY3" fmla="*/ 38100 h 188778"/>
                    <a:gd name="connsiteX4" fmla="*/ 130969 w 180975"/>
                    <a:gd name="connsiteY4" fmla="*/ 47625 h 188778"/>
                    <a:gd name="connsiteX5" fmla="*/ 119063 w 180975"/>
                    <a:gd name="connsiteY5" fmla="*/ 57150 h 188778"/>
                    <a:gd name="connsiteX6" fmla="*/ 92869 w 180975"/>
                    <a:gd name="connsiteY6" fmla="*/ 83343 h 188778"/>
                    <a:gd name="connsiteX7" fmla="*/ 83344 w 180975"/>
                    <a:gd name="connsiteY7" fmla="*/ 92868 h 188778"/>
                    <a:gd name="connsiteX8" fmla="*/ 73819 w 180975"/>
                    <a:gd name="connsiteY8" fmla="*/ 102393 h 188778"/>
                    <a:gd name="connsiteX9" fmla="*/ 57150 w 180975"/>
                    <a:gd name="connsiteY9" fmla="*/ 123825 h 188778"/>
                    <a:gd name="connsiteX10" fmla="*/ 50006 w 180975"/>
                    <a:gd name="connsiteY10" fmla="*/ 133350 h 188778"/>
                    <a:gd name="connsiteX11" fmla="*/ 45244 w 180975"/>
                    <a:gd name="connsiteY11" fmla="*/ 140493 h 188778"/>
                    <a:gd name="connsiteX12" fmla="*/ 30956 w 180975"/>
                    <a:gd name="connsiteY12" fmla="*/ 154781 h 188778"/>
                    <a:gd name="connsiteX13" fmla="*/ 23813 w 180975"/>
                    <a:gd name="connsiteY13" fmla="*/ 161925 h 188778"/>
                    <a:gd name="connsiteX14" fmla="*/ 19050 w 180975"/>
                    <a:gd name="connsiteY14" fmla="*/ 169068 h 188778"/>
                    <a:gd name="connsiteX15" fmla="*/ 11906 w 180975"/>
                    <a:gd name="connsiteY15" fmla="*/ 173831 h 188778"/>
                    <a:gd name="connsiteX16" fmla="*/ 0 w 180975"/>
                    <a:gd name="connsiteY16" fmla="*/ 188118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88778">
                      <a:moveTo>
                        <a:pt x="180975" y="0"/>
                      </a:moveTo>
                      <a:cubicBezTo>
                        <a:pt x="178594" y="1587"/>
                        <a:pt x="175855" y="2738"/>
                        <a:pt x="173831" y="4762"/>
                      </a:cubicBezTo>
                      <a:cubicBezTo>
                        <a:pt x="163682" y="14911"/>
                        <a:pt x="158087" y="24381"/>
                        <a:pt x="147638" y="33337"/>
                      </a:cubicBezTo>
                      <a:cubicBezTo>
                        <a:pt x="145465" y="35200"/>
                        <a:pt x="142667" y="36237"/>
                        <a:pt x="140494" y="38100"/>
                      </a:cubicBezTo>
                      <a:cubicBezTo>
                        <a:pt x="137085" y="41022"/>
                        <a:pt x="134325" y="44642"/>
                        <a:pt x="130969" y="47625"/>
                      </a:cubicBezTo>
                      <a:cubicBezTo>
                        <a:pt x="127170" y="51002"/>
                        <a:pt x="122810" y="53716"/>
                        <a:pt x="119063" y="57150"/>
                      </a:cubicBezTo>
                      <a:cubicBezTo>
                        <a:pt x="119049" y="57163"/>
                        <a:pt x="96619" y="79593"/>
                        <a:pt x="92869" y="83343"/>
                      </a:cubicBezTo>
                      <a:lnTo>
                        <a:pt x="83344" y="92868"/>
                      </a:lnTo>
                      <a:cubicBezTo>
                        <a:pt x="80169" y="96043"/>
                        <a:pt x="76310" y="98657"/>
                        <a:pt x="73819" y="102393"/>
                      </a:cubicBezTo>
                      <a:cubicBezTo>
                        <a:pt x="52919" y="133745"/>
                        <a:pt x="73935" y="104243"/>
                        <a:pt x="57150" y="123825"/>
                      </a:cubicBezTo>
                      <a:cubicBezTo>
                        <a:pt x="54567" y="126838"/>
                        <a:pt x="52313" y="130120"/>
                        <a:pt x="50006" y="133350"/>
                      </a:cubicBezTo>
                      <a:cubicBezTo>
                        <a:pt x="48343" y="135679"/>
                        <a:pt x="47145" y="138354"/>
                        <a:pt x="45244" y="140493"/>
                      </a:cubicBezTo>
                      <a:cubicBezTo>
                        <a:pt x="40769" y="145527"/>
                        <a:pt x="35719" y="150018"/>
                        <a:pt x="30956" y="154781"/>
                      </a:cubicBezTo>
                      <a:cubicBezTo>
                        <a:pt x="28575" y="157162"/>
                        <a:pt x="25681" y="159123"/>
                        <a:pt x="23813" y="161925"/>
                      </a:cubicBezTo>
                      <a:cubicBezTo>
                        <a:pt x="22225" y="164306"/>
                        <a:pt x="21074" y="167044"/>
                        <a:pt x="19050" y="169068"/>
                      </a:cubicBezTo>
                      <a:cubicBezTo>
                        <a:pt x="17026" y="171092"/>
                        <a:pt x="14287" y="172243"/>
                        <a:pt x="11906" y="173831"/>
                      </a:cubicBezTo>
                      <a:cubicBezTo>
                        <a:pt x="1941" y="188778"/>
                        <a:pt x="8105" y="188118"/>
                        <a:pt x="0" y="18811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1" name="Freeform 50"/>
                <p:cNvSpPr/>
                <p:nvPr/>
              </p:nvSpPr>
              <p:spPr bwMode="auto">
                <a:xfrm>
                  <a:off x="3443056" y="3891514"/>
                  <a:ext cx="41322" cy="139702"/>
                </a:xfrm>
                <a:custGeom>
                  <a:avLst/>
                  <a:gdLst>
                    <a:gd name="connsiteX0" fmla="*/ 40481 w 40481"/>
                    <a:gd name="connsiteY0" fmla="*/ 0 h 140494"/>
                    <a:gd name="connsiteX1" fmla="*/ 30956 w 40481"/>
                    <a:gd name="connsiteY1" fmla="*/ 30956 h 140494"/>
                    <a:gd name="connsiteX2" fmla="*/ 28575 w 40481"/>
                    <a:gd name="connsiteY2" fmla="*/ 42862 h 140494"/>
                    <a:gd name="connsiteX3" fmla="*/ 23812 w 40481"/>
                    <a:gd name="connsiteY3" fmla="*/ 57150 h 140494"/>
                    <a:gd name="connsiteX4" fmla="*/ 14287 w 40481"/>
                    <a:gd name="connsiteY4" fmla="*/ 85725 h 140494"/>
                    <a:gd name="connsiteX5" fmla="*/ 11906 w 40481"/>
                    <a:gd name="connsiteY5" fmla="*/ 92869 h 140494"/>
                    <a:gd name="connsiteX6" fmla="*/ 9525 w 40481"/>
                    <a:gd name="connsiteY6" fmla="*/ 100012 h 140494"/>
                    <a:gd name="connsiteX7" fmla="*/ 7144 w 40481"/>
                    <a:gd name="connsiteY7" fmla="*/ 111919 h 140494"/>
                    <a:gd name="connsiteX8" fmla="*/ 2381 w 40481"/>
                    <a:gd name="connsiteY8" fmla="*/ 126206 h 140494"/>
                    <a:gd name="connsiteX9" fmla="*/ 0 w 40481"/>
                    <a:gd name="connsiteY9" fmla="*/ 133350 h 140494"/>
                    <a:gd name="connsiteX10" fmla="*/ 0 w 40481"/>
                    <a:gd name="connsiteY10"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140494">
                      <a:moveTo>
                        <a:pt x="40481" y="0"/>
                      </a:moveTo>
                      <a:cubicBezTo>
                        <a:pt x="36805" y="11031"/>
                        <a:pt x="34448" y="17863"/>
                        <a:pt x="30956" y="30956"/>
                      </a:cubicBezTo>
                      <a:cubicBezTo>
                        <a:pt x="29913" y="34867"/>
                        <a:pt x="29640" y="38957"/>
                        <a:pt x="28575" y="42862"/>
                      </a:cubicBezTo>
                      <a:cubicBezTo>
                        <a:pt x="27254" y="47705"/>
                        <a:pt x="25400" y="52387"/>
                        <a:pt x="23812" y="57150"/>
                      </a:cubicBezTo>
                      <a:lnTo>
                        <a:pt x="14287" y="85725"/>
                      </a:lnTo>
                      <a:lnTo>
                        <a:pt x="11906" y="92869"/>
                      </a:lnTo>
                      <a:cubicBezTo>
                        <a:pt x="11112" y="95250"/>
                        <a:pt x="10017" y="97551"/>
                        <a:pt x="9525" y="100012"/>
                      </a:cubicBezTo>
                      <a:cubicBezTo>
                        <a:pt x="8731" y="103981"/>
                        <a:pt x="8209" y="108014"/>
                        <a:pt x="7144" y="111919"/>
                      </a:cubicBezTo>
                      <a:cubicBezTo>
                        <a:pt x="5823" y="116762"/>
                        <a:pt x="3969" y="121444"/>
                        <a:pt x="2381" y="126206"/>
                      </a:cubicBezTo>
                      <a:cubicBezTo>
                        <a:pt x="1587" y="128587"/>
                        <a:pt x="0" y="130840"/>
                        <a:pt x="0" y="133350"/>
                      </a:cubicBezTo>
                      <a:lnTo>
                        <a:pt x="0" y="140494"/>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2" name="Freeform 51"/>
                <p:cNvSpPr/>
                <p:nvPr/>
              </p:nvSpPr>
              <p:spPr bwMode="auto">
                <a:xfrm>
                  <a:off x="3470303" y="3945024"/>
                  <a:ext cx="65161" cy="146052"/>
                </a:xfrm>
                <a:custGeom>
                  <a:avLst/>
                  <a:gdLst>
                    <a:gd name="connsiteX0" fmla="*/ 64487 w 64487"/>
                    <a:gd name="connsiteY0" fmla="*/ 0 h 145257"/>
                    <a:gd name="connsiteX1" fmla="*/ 52581 w 64487"/>
                    <a:gd name="connsiteY1" fmla="*/ 26194 h 145257"/>
                    <a:gd name="connsiteX2" fmla="*/ 38293 w 64487"/>
                    <a:gd name="connsiteY2" fmla="*/ 52388 h 145257"/>
                    <a:gd name="connsiteX3" fmla="*/ 33531 w 64487"/>
                    <a:gd name="connsiteY3" fmla="*/ 69057 h 145257"/>
                    <a:gd name="connsiteX4" fmla="*/ 24006 w 64487"/>
                    <a:gd name="connsiteY4" fmla="*/ 85725 h 145257"/>
                    <a:gd name="connsiteX5" fmla="*/ 21625 w 64487"/>
                    <a:gd name="connsiteY5" fmla="*/ 92869 h 145257"/>
                    <a:gd name="connsiteX6" fmla="*/ 16862 w 64487"/>
                    <a:gd name="connsiteY6" fmla="*/ 100013 h 145257"/>
                    <a:gd name="connsiteX7" fmla="*/ 12100 w 64487"/>
                    <a:gd name="connsiteY7" fmla="*/ 114300 h 145257"/>
                    <a:gd name="connsiteX8" fmla="*/ 9718 w 64487"/>
                    <a:gd name="connsiteY8" fmla="*/ 121444 h 145257"/>
                    <a:gd name="connsiteX9" fmla="*/ 7337 w 64487"/>
                    <a:gd name="connsiteY9" fmla="*/ 128588 h 145257"/>
                    <a:gd name="connsiteX10" fmla="*/ 193 w 64487"/>
                    <a:gd name="connsiteY10" fmla="*/ 142875 h 145257"/>
                    <a:gd name="connsiteX11" fmla="*/ 193 w 64487"/>
                    <a:gd name="connsiteY11" fmla="*/ 145257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7" h="145257">
                      <a:moveTo>
                        <a:pt x="64487" y="0"/>
                      </a:moveTo>
                      <a:cubicBezTo>
                        <a:pt x="60399" y="12266"/>
                        <a:pt x="61708" y="9462"/>
                        <a:pt x="52581" y="26194"/>
                      </a:cubicBezTo>
                      <a:cubicBezTo>
                        <a:pt x="46060" y="38149"/>
                        <a:pt x="43690" y="33497"/>
                        <a:pt x="38293" y="52388"/>
                      </a:cubicBezTo>
                      <a:cubicBezTo>
                        <a:pt x="36706" y="57944"/>
                        <a:pt x="35506" y="63626"/>
                        <a:pt x="33531" y="69057"/>
                      </a:cubicBezTo>
                      <a:cubicBezTo>
                        <a:pt x="31115" y="75701"/>
                        <a:pt x="27813" y="80014"/>
                        <a:pt x="24006" y="85725"/>
                      </a:cubicBezTo>
                      <a:cubicBezTo>
                        <a:pt x="23212" y="88106"/>
                        <a:pt x="22748" y="90624"/>
                        <a:pt x="21625" y="92869"/>
                      </a:cubicBezTo>
                      <a:cubicBezTo>
                        <a:pt x="20345" y="95429"/>
                        <a:pt x="18024" y="97398"/>
                        <a:pt x="16862" y="100013"/>
                      </a:cubicBezTo>
                      <a:cubicBezTo>
                        <a:pt x="14823" y="104600"/>
                        <a:pt x="13687" y="109538"/>
                        <a:pt x="12100" y="114300"/>
                      </a:cubicBezTo>
                      <a:lnTo>
                        <a:pt x="9718" y="121444"/>
                      </a:lnTo>
                      <a:cubicBezTo>
                        <a:pt x="8924" y="123825"/>
                        <a:pt x="8729" y="126499"/>
                        <a:pt x="7337" y="128588"/>
                      </a:cubicBezTo>
                      <a:cubicBezTo>
                        <a:pt x="2683" y="135570"/>
                        <a:pt x="2165" y="134991"/>
                        <a:pt x="193" y="142875"/>
                      </a:cubicBezTo>
                      <a:cubicBezTo>
                        <a:pt x="0" y="143645"/>
                        <a:pt x="193" y="144463"/>
                        <a:pt x="193" y="145257"/>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3" name="Freeform 52"/>
                <p:cNvSpPr/>
                <p:nvPr/>
              </p:nvSpPr>
              <p:spPr bwMode="auto">
                <a:xfrm>
                  <a:off x="3581118" y="4003825"/>
                  <a:ext cx="27018" cy="55563"/>
                </a:xfrm>
                <a:custGeom>
                  <a:avLst/>
                  <a:gdLst>
                    <a:gd name="connsiteX0" fmla="*/ 26194 w 26194"/>
                    <a:gd name="connsiteY0" fmla="*/ 0 h 55521"/>
                    <a:gd name="connsiteX1" fmla="*/ 9525 w 26194"/>
                    <a:gd name="connsiteY1" fmla="*/ 30956 h 55521"/>
                    <a:gd name="connsiteX2" fmla="*/ 7144 w 26194"/>
                    <a:gd name="connsiteY2" fmla="*/ 40481 h 55521"/>
                    <a:gd name="connsiteX3" fmla="*/ 0 w 26194"/>
                    <a:gd name="connsiteY3" fmla="*/ 54768 h 55521"/>
                  </a:gdLst>
                  <a:ahLst/>
                  <a:cxnLst>
                    <a:cxn ang="0">
                      <a:pos x="connsiteX0" y="connsiteY0"/>
                    </a:cxn>
                    <a:cxn ang="0">
                      <a:pos x="connsiteX1" y="connsiteY1"/>
                    </a:cxn>
                    <a:cxn ang="0">
                      <a:pos x="connsiteX2" y="connsiteY2"/>
                    </a:cxn>
                    <a:cxn ang="0">
                      <a:pos x="connsiteX3" y="connsiteY3"/>
                    </a:cxn>
                  </a:cxnLst>
                  <a:rect l="l" t="t" r="r" b="b"/>
                  <a:pathLst>
                    <a:path w="26194" h="55521">
                      <a:moveTo>
                        <a:pt x="26194" y="0"/>
                      </a:moveTo>
                      <a:cubicBezTo>
                        <a:pt x="18208" y="11977"/>
                        <a:pt x="17439" y="12490"/>
                        <a:pt x="9525" y="30956"/>
                      </a:cubicBezTo>
                      <a:cubicBezTo>
                        <a:pt x="8236" y="33964"/>
                        <a:pt x="8084" y="37346"/>
                        <a:pt x="7144" y="40481"/>
                      </a:cubicBezTo>
                      <a:cubicBezTo>
                        <a:pt x="2632" y="55521"/>
                        <a:pt x="7322" y="54768"/>
                        <a:pt x="0" y="547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sp>
            <p:nvSpPr>
              <p:cNvPr id="34" name="Rounded Rectangle 33"/>
              <p:cNvSpPr/>
              <p:nvPr/>
            </p:nvSpPr>
            <p:spPr bwMode="auto">
              <a:xfrm rot="2332797">
                <a:off x="6750808" y="5044637"/>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Right Arrow 34"/>
              <p:cNvSpPr/>
              <p:nvPr/>
            </p:nvSpPr>
            <p:spPr bwMode="auto">
              <a:xfrm>
                <a:off x="6857883" y="5562547"/>
                <a:ext cx="762138" cy="304736"/>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841" name="TextBox 143"/>
              <p:cNvSpPr txBox="1">
                <a:spLocks noChangeArrowheads="1"/>
              </p:cNvSpPr>
              <p:nvPr/>
            </p:nvSpPr>
            <p:spPr bwMode="auto">
              <a:xfrm>
                <a:off x="6781800" y="5999197"/>
                <a:ext cx="1317733"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Transcription</a:t>
                </a:r>
              </a:p>
            </p:txBody>
          </p:sp>
        </p:grpSp>
        <p:cxnSp>
          <p:nvCxnSpPr>
            <p:cNvPr id="192" name="Straight Arrow Connector 191"/>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09" name="TextBox 197"/>
            <p:cNvSpPr txBox="1">
              <a:spLocks noChangeArrowheads="1"/>
            </p:cNvSpPr>
            <p:nvPr/>
          </p:nvSpPr>
          <p:spPr bwMode="auto">
            <a:xfrm>
              <a:off x="6705600" y="487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Non-genomic effects (e.g. Ion channel regulation)</a:t>
              </a:r>
            </a:p>
          </p:txBody>
        </p:sp>
        <p:grpSp>
          <p:nvGrpSpPr>
            <p:cNvPr id="24610" name="Group 152"/>
            <p:cNvGrpSpPr>
              <a:grpSpLocks/>
            </p:cNvGrpSpPr>
            <p:nvPr/>
          </p:nvGrpSpPr>
          <p:grpSpPr bwMode="auto">
            <a:xfrm rot="-1570091">
              <a:off x="6057900" y="5307013"/>
              <a:ext cx="644525" cy="320675"/>
              <a:chOff x="8153400" y="4648200"/>
              <a:chExt cx="644877" cy="321263"/>
            </a:xfrm>
          </p:grpSpPr>
          <p:sp>
            <p:nvSpPr>
              <p:cNvPr id="58" name="Freeform 57"/>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23" name="Group 9"/>
              <p:cNvGrpSpPr>
                <a:grpSpLocks/>
              </p:cNvGrpSpPr>
              <p:nvPr/>
            </p:nvGrpSpPr>
            <p:grpSpPr bwMode="auto">
              <a:xfrm rot="5400000">
                <a:off x="8537684" y="4645222"/>
                <a:ext cx="152680" cy="311321"/>
                <a:chOff x="5741814" y="2016901"/>
                <a:chExt cx="923752" cy="1371775"/>
              </a:xfrm>
            </p:grpSpPr>
            <p:sp>
              <p:nvSpPr>
                <p:cNvPr id="65" name="Freeform 64"/>
                <p:cNvSpPr/>
                <p:nvPr/>
              </p:nvSpPr>
              <p:spPr>
                <a:xfrm>
                  <a:off x="5545219" y="2777866"/>
                  <a:ext cx="471498"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
                <p:cNvSpPr/>
                <p:nvPr/>
              </p:nvSpPr>
              <p:spPr>
                <a:xfrm>
                  <a:off x="5756271" y="2652230"/>
                  <a:ext cx="558097" cy="594898"/>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4"/>
                <p:cNvSpPr/>
                <p:nvPr/>
              </p:nvSpPr>
              <p:spPr>
                <a:xfrm>
                  <a:off x="5542103" y="2639629"/>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5"/>
                <p:cNvSpPr/>
                <p:nvPr/>
              </p:nvSpPr>
              <p:spPr>
                <a:xfrm>
                  <a:off x="5753376" y="2112529"/>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824" name="Group 10"/>
              <p:cNvGrpSpPr>
                <a:grpSpLocks/>
              </p:cNvGrpSpPr>
              <p:nvPr/>
            </p:nvGrpSpPr>
            <p:grpSpPr bwMode="auto">
              <a:xfrm rot="2908945">
                <a:off x="8244334" y="4644027"/>
                <a:ext cx="138907" cy="325184"/>
                <a:chOff x="5680013" y="2056261"/>
                <a:chExt cx="871146" cy="1338348"/>
              </a:xfrm>
            </p:grpSpPr>
            <p:sp>
              <p:nvSpPr>
                <p:cNvPr id="61" name="Freeform 60"/>
                <p:cNvSpPr/>
                <p:nvPr/>
              </p:nvSpPr>
              <p:spPr>
                <a:xfrm>
                  <a:off x="5612183" y="2682935"/>
                  <a:ext cx="379017" cy="660257"/>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12"/>
                <p:cNvSpPr/>
                <p:nvPr/>
              </p:nvSpPr>
              <p:spPr>
                <a:xfrm>
                  <a:off x="5817654" y="2320107"/>
                  <a:ext cx="538603" cy="57527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5638979" y="2589964"/>
                  <a:ext cx="648322" cy="483751"/>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5729191" y="2100434"/>
                  <a:ext cx="618397" cy="41184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11" name="Group 90"/>
            <p:cNvGrpSpPr>
              <a:grpSpLocks/>
            </p:cNvGrpSpPr>
            <p:nvPr/>
          </p:nvGrpSpPr>
          <p:grpSpPr bwMode="auto">
            <a:xfrm rot="-1347429">
              <a:off x="5903913" y="4911725"/>
              <a:ext cx="644525" cy="320675"/>
              <a:chOff x="8167688" y="4311650"/>
              <a:chExt cx="644525" cy="320675"/>
            </a:xfrm>
          </p:grpSpPr>
          <p:sp>
            <p:nvSpPr>
              <p:cNvPr id="56" name="Freeform 5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08" name="Group 21"/>
              <p:cNvGrpSpPr>
                <a:grpSpLocks/>
              </p:cNvGrpSpPr>
              <p:nvPr/>
            </p:nvGrpSpPr>
            <p:grpSpPr bwMode="auto">
              <a:xfrm rot="5400000">
                <a:off x="8307387" y="4341813"/>
                <a:ext cx="136525" cy="292100"/>
                <a:chOff x="3581400" y="3200400"/>
                <a:chExt cx="1181738" cy="1522297"/>
              </a:xfrm>
            </p:grpSpPr>
            <p:grpSp>
              <p:nvGrpSpPr>
                <p:cNvPr id="24816" name="Group 69"/>
                <p:cNvGrpSpPr>
                  <a:grpSpLocks/>
                </p:cNvGrpSpPr>
                <p:nvPr/>
              </p:nvGrpSpPr>
              <p:grpSpPr bwMode="auto">
                <a:xfrm rot="10800000">
                  <a:off x="3581404" y="3349319"/>
                  <a:ext cx="1099282" cy="1373381"/>
                  <a:chOff x="5563744" y="2019510"/>
                  <a:chExt cx="1099282" cy="1373381"/>
                </a:xfrm>
              </p:grpSpPr>
              <p:sp>
                <p:nvSpPr>
                  <p:cNvPr id="72" name="Freeform 71"/>
                  <p:cNvSpPr/>
                  <p:nvPr/>
                </p:nvSpPr>
                <p:spPr>
                  <a:xfrm>
                    <a:off x="6587301" y="2654873"/>
                    <a:ext cx="480935" cy="70323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6498920" y="2235865"/>
                    <a:ext cx="563382" cy="59568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6186802" y="2450111"/>
                    <a:ext cx="714539"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6793836" y="1996273"/>
                    <a:ext cx="700793" cy="405397"/>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1" name="Freeform 70"/>
                <p:cNvSpPr/>
                <p:nvPr/>
              </p:nvSpPr>
              <p:spPr>
                <a:xfrm rot="10800000">
                  <a:off x="3660215" y="3472800"/>
                  <a:ext cx="728285"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809" name="Group 22"/>
              <p:cNvGrpSpPr>
                <a:grpSpLocks/>
              </p:cNvGrpSpPr>
              <p:nvPr/>
            </p:nvGrpSpPr>
            <p:grpSpPr bwMode="auto">
              <a:xfrm rot="2735237">
                <a:off x="8541543" y="4348957"/>
                <a:ext cx="138113" cy="292100"/>
                <a:chOff x="3581400" y="3200400"/>
                <a:chExt cx="1181738" cy="1522297"/>
              </a:xfrm>
            </p:grpSpPr>
            <p:grpSp>
              <p:nvGrpSpPr>
                <p:cNvPr id="24810" name="Group 15"/>
                <p:cNvGrpSpPr>
                  <a:grpSpLocks/>
                </p:cNvGrpSpPr>
                <p:nvPr/>
              </p:nvGrpSpPr>
              <p:grpSpPr bwMode="auto">
                <a:xfrm rot="10800000">
                  <a:off x="3170816" y="3363604"/>
                  <a:ext cx="953787" cy="1379240"/>
                  <a:chOff x="6119827" y="1999366"/>
                  <a:chExt cx="953787" cy="1379240"/>
                </a:xfrm>
              </p:grpSpPr>
              <p:sp>
                <p:nvSpPr>
                  <p:cNvPr id="79" name="Freeform 78"/>
                  <p:cNvSpPr/>
                  <p:nvPr/>
                </p:nvSpPr>
                <p:spPr>
                  <a:xfrm>
                    <a:off x="6891286" y="2889536"/>
                    <a:ext cx="475413" cy="67841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7073514" y="2542625"/>
                    <a:ext cx="597657" cy="570864"/>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7077208" y="2626208"/>
                    <a:ext cx="747067" cy="47985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7284178" y="2216993"/>
                    <a:ext cx="679156" cy="38057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8" name="Freeform 77"/>
                <p:cNvSpPr/>
                <p:nvPr/>
              </p:nvSpPr>
              <p:spPr>
                <a:xfrm rot="10800000">
                  <a:off x="3294908" y="3322484"/>
                  <a:ext cx="719902"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92" name="Straight Arrow Connector 91"/>
            <p:cNvCxnSpPr/>
            <p:nvPr/>
          </p:nvCxnSpPr>
          <p:spPr>
            <a:xfrm rot="10800000" flipV="1">
              <a:off x="5867400" y="5138738"/>
              <a:ext cx="685800" cy="304800"/>
            </a:xfrm>
            <a:prstGeom prst="straightConnector1">
              <a:avLst/>
            </a:prstGeom>
            <a:ln w="38100">
              <a:solidFill>
                <a:schemeClr val="tx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4613" name="Group 94"/>
            <p:cNvGrpSpPr>
              <a:grpSpLocks/>
            </p:cNvGrpSpPr>
            <p:nvPr/>
          </p:nvGrpSpPr>
          <p:grpSpPr bwMode="auto">
            <a:xfrm rot="-3808692">
              <a:off x="6746875" y="5838825"/>
              <a:ext cx="644525" cy="320675"/>
              <a:chOff x="8167688" y="4311650"/>
              <a:chExt cx="644525" cy="320675"/>
            </a:xfrm>
          </p:grpSpPr>
          <p:sp>
            <p:nvSpPr>
              <p:cNvPr id="96" name="Freeform 9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793" name="Group 21"/>
              <p:cNvGrpSpPr>
                <a:grpSpLocks/>
              </p:cNvGrpSpPr>
              <p:nvPr/>
            </p:nvGrpSpPr>
            <p:grpSpPr bwMode="auto">
              <a:xfrm rot="5400000">
                <a:off x="8295484" y="4353723"/>
                <a:ext cx="136525" cy="268288"/>
                <a:chOff x="3581404" y="3324495"/>
                <a:chExt cx="1181730" cy="1398205"/>
              </a:xfrm>
            </p:grpSpPr>
            <p:grpSp>
              <p:nvGrpSpPr>
                <p:cNvPr id="24801" name="Group 69"/>
                <p:cNvGrpSpPr>
                  <a:grpSpLocks/>
                </p:cNvGrpSpPr>
                <p:nvPr/>
              </p:nvGrpSpPr>
              <p:grpSpPr bwMode="auto">
                <a:xfrm rot="10800000">
                  <a:off x="3581404" y="3349319"/>
                  <a:ext cx="1099282" cy="1373381"/>
                  <a:chOff x="5563744" y="2019510"/>
                  <a:chExt cx="1099282" cy="1373381"/>
                </a:xfrm>
              </p:grpSpPr>
              <p:sp>
                <p:nvSpPr>
                  <p:cNvPr id="107" name="Freeform 106"/>
                  <p:cNvSpPr/>
                  <p:nvPr/>
                </p:nvSpPr>
                <p:spPr>
                  <a:xfrm>
                    <a:off x="6574512" y="2967643"/>
                    <a:ext cx="480932" cy="70323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6334991" y="2468180"/>
                    <a:ext cx="549641" cy="59568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6187606" y="2851225"/>
                    <a:ext cx="714533" cy="48812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0" name="Freeform 109"/>
                  <p:cNvSpPr/>
                  <p:nvPr/>
                </p:nvSpPr>
                <p:spPr>
                  <a:xfrm>
                    <a:off x="6834315" y="2302738"/>
                    <a:ext cx="700788" cy="405393"/>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6" name="Freeform 105"/>
                <p:cNvSpPr/>
                <p:nvPr/>
              </p:nvSpPr>
              <p:spPr>
                <a:xfrm rot="10800000">
                  <a:off x="3642925" y="3208746"/>
                  <a:ext cx="728280" cy="488132"/>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94" name="Group 22"/>
              <p:cNvGrpSpPr>
                <a:grpSpLocks/>
              </p:cNvGrpSpPr>
              <p:nvPr/>
            </p:nvGrpSpPr>
            <p:grpSpPr bwMode="auto">
              <a:xfrm rot="2735237">
                <a:off x="8495162" y="4341271"/>
                <a:ext cx="161130" cy="273667"/>
                <a:chOff x="3170816" y="3316611"/>
                <a:chExt cx="1378677" cy="1426233"/>
              </a:xfrm>
            </p:grpSpPr>
            <p:grpSp>
              <p:nvGrpSpPr>
                <p:cNvPr id="24795" name="Group 15"/>
                <p:cNvGrpSpPr>
                  <a:grpSpLocks/>
                </p:cNvGrpSpPr>
                <p:nvPr/>
              </p:nvGrpSpPr>
              <p:grpSpPr bwMode="auto">
                <a:xfrm rot="10800000">
                  <a:off x="3170816" y="3363604"/>
                  <a:ext cx="953787" cy="1379240"/>
                  <a:chOff x="6119827" y="1999366"/>
                  <a:chExt cx="953787" cy="1379240"/>
                </a:xfrm>
              </p:grpSpPr>
              <p:sp>
                <p:nvSpPr>
                  <p:cNvPr id="101" name="Freeform 100"/>
                  <p:cNvSpPr/>
                  <p:nvPr/>
                </p:nvSpPr>
                <p:spPr>
                  <a:xfrm>
                    <a:off x="6129377" y="3026119"/>
                    <a:ext cx="584070" cy="637051"/>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 name="Freeform 101"/>
                  <p:cNvSpPr/>
                  <p:nvPr/>
                </p:nvSpPr>
                <p:spPr>
                  <a:xfrm>
                    <a:off x="6429968" y="2666477"/>
                    <a:ext cx="679156" cy="55431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6182499" y="2786000"/>
                    <a:ext cx="910073" cy="46330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4" name="Freeform 103"/>
                  <p:cNvSpPr/>
                  <p:nvPr/>
                </p:nvSpPr>
                <p:spPr>
                  <a:xfrm>
                    <a:off x="6409842" y="2383253"/>
                    <a:ext cx="896486" cy="35575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0" name="Freeform 99"/>
                <p:cNvSpPr/>
                <p:nvPr/>
              </p:nvSpPr>
              <p:spPr>
                <a:xfrm rot="10800000">
                  <a:off x="3663584" y="3163078"/>
                  <a:ext cx="774243" cy="471579"/>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14" name="Group 152"/>
            <p:cNvGrpSpPr>
              <a:grpSpLocks/>
            </p:cNvGrpSpPr>
            <p:nvPr/>
          </p:nvGrpSpPr>
          <p:grpSpPr bwMode="auto">
            <a:xfrm rot="-5188853">
              <a:off x="7248525" y="5886450"/>
              <a:ext cx="644525" cy="320675"/>
              <a:chOff x="8153400" y="4648200"/>
              <a:chExt cx="644877" cy="321263"/>
            </a:xfrm>
          </p:grpSpPr>
          <p:sp>
            <p:nvSpPr>
              <p:cNvPr id="112" name="Freeform 111"/>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782" name="Group 9"/>
              <p:cNvGrpSpPr>
                <a:grpSpLocks/>
              </p:cNvGrpSpPr>
              <p:nvPr/>
            </p:nvGrpSpPr>
            <p:grpSpPr bwMode="auto">
              <a:xfrm rot="5400000">
                <a:off x="8537682" y="4645220"/>
                <a:ext cx="152680" cy="311321"/>
                <a:chOff x="5741814" y="2016901"/>
                <a:chExt cx="923752" cy="1371775"/>
              </a:xfrm>
            </p:grpSpPr>
            <p:sp>
              <p:nvSpPr>
                <p:cNvPr id="119" name="Freeform 118"/>
                <p:cNvSpPr/>
                <p:nvPr/>
              </p:nvSpPr>
              <p:spPr>
                <a:xfrm>
                  <a:off x="5578493" y="2518505"/>
                  <a:ext cx="471492"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6"/>
                <p:cNvSpPr/>
                <p:nvPr/>
              </p:nvSpPr>
              <p:spPr>
                <a:xfrm>
                  <a:off x="5782629" y="2247890"/>
                  <a:ext cx="558097" cy="59490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4"/>
                <p:cNvSpPr/>
                <p:nvPr/>
              </p:nvSpPr>
              <p:spPr>
                <a:xfrm>
                  <a:off x="5585795" y="2364915"/>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4" name="Freeform 5"/>
                <p:cNvSpPr/>
                <p:nvPr/>
              </p:nvSpPr>
              <p:spPr>
                <a:xfrm>
                  <a:off x="5799660" y="1858061"/>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83" name="Group 10"/>
              <p:cNvGrpSpPr>
                <a:grpSpLocks/>
              </p:cNvGrpSpPr>
              <p:nvPr/>
            </p:nvGrpSpPr>
            <p:grpSpPr bwMode="auto">
              <a:xfrm rot="2908945">
                <a:off x="8244334" y="4644027"/>
                <a:ext cx="138907" cy="325184"/>
                <a:chOff x="5680013" y="2056261"/>
                <a:chExt cx="871146" cy="1338348"/>
              </a:xfrm>
            </p:grpSpPr>
            <p:sp>
              <p:nvSpPr>
                <p:cNvPr id="115" name="Freeform 114"/>
                <p:cNvSpPr/>
                <p:nvPr/>
              </p:nvSpPr>
              <p:spPr>
                <a:xfrm>
                  <a:off x="5725693" y="2519911"/>
                  <a:ext cx="438862" cy="64718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2"/>
                <p:cNvSpPr/>
                <p:nvPr/>
              </p:nvSpPr>
              <p:spPr>
                <a:xfrm>
                  <a:off x="5907397" y="2162892"/>
                  <a:ext cx="478759" cy="55566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5673654" y="2424789"/>
                  <a:ext cx="598448" cy="45106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8" name="Freeform 117"/>
                <p:cNvSpPr/>
                <p:nvPr/>
              </p:nvSpPr>
              <p:spPr>
                <a:xfrm>
                  <a:off x="5795055" y="1893726"/>
                  <a:ext cx="638345" cy="405305"/>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125" name="Straight Arrow Connector 124"/>
            <p:cNvCxnSpPr/>
            <p:nvPr/>
          </p:nvCxnSpPr>
          <p:spPr>
            <a:xfrm rot="5400000" flipH="1" flipV="1">
              <a:off x="7010400" y="5867400"/>
              <a:ext cx="609600" cy="152400"/>
            </a:xfrm>
            <a:prstGeom prst="straightConnector1">
              <a:avLst/>
            </a:prstGeom>
            <a:ln w="38100">
              <a:solidFill>
                <a:schemeClr val="accent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16" name="TextBox 13"/>
            <p:cNvSpPr txBox="1">
              <a:spLocks noChangeArrowheads="1"/>
            </p:cNvSpPr>
            <p:nvPr/>
          </p:nvSpPr>
          <p:spPr bwMode="auto">
            <a:xfrm>
              <a:off x="152400" y="251460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B050"/>
                  </a:solidFill>
                </a:rPr>
                <a:t>Synthesis</a:t>
              </a:r>
            </a:p>
          </p:txBody>
        </p:sp>
        <p:sp>
          <p:nvSpPr>
            <p:cNvPr id="24617" name="TextBox 14"/>
            <p:cNvSpPr txBox="1">
              <a:spLocks noChangeArrowheads="1"/>
            </p:cNvSpPr>
            <p:nvPr/>
          </p:nvSpPr>
          <p:spPr bwMode="auto">
            <a:xfrm>
              <a:off x="3352800" y="25908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C00000"/>
                  </a:solidFill>
                </a:rPr>
                <a:t>Breakdown</a:t>
              </a:r>
            </a:p>
          </p:txBody>
        </p:sp>
        <p:cxnSp>
          <p:nvCxnSpPr>
            <p:cNvPr id="131" name="Straight Arrow Connector 130"/>
            <p:cNvCxnSpPr/>
            <p:nvPr/>
          </p:nvCxnSpPr>
          <p:spPr bwMode="auto">
            <a:xfrm flipV="1">
              <a:off x="304800" y="2286000"/>
              <a:ext cx="533400" cy="228600"/>
            </a:xfrm>
            <a:prstGeom prst="straightConnector1">
              <a:avLst/>
            </a:prstGeom>
            <a:ln w="38100">
              <a:solidFill>
                <a:srgbClr val="0099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19" name="TextBox 41"/>
            <p:cNvSpPr txBox="1">
              <a:spLocks noChangeArrowheads="1"/>
            </p:cNvSpPr>
            <p:nvPr/>
          </p:nvSpPr>
          <p:spPr bwMode="auto">
            <a:xfrm>
              <a:off x="838200" y="1905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nvGrpSpPr>
            <p:cNvPr id="24620" name="Group 139"/>
            <p:cNvGrpSpPr>
              <a:grpSpLocks/>
            </p:cNvGrpSpPr>
            <p:nvPr/>
          </p:nvGrpSpPr>
          <p:grpSpPr bwMode="auto">
            <a:xfrm>
              <a:off x="2514600" y="1600200"/>
              <a:ext cx="990600" cy="584200"/>
              <a:chOff x="1828800" y="1600200"/>
              <a:chExt cx="990600" cy="584775"/>
            </a:xfrm>
          </p:grpSpPr>
          <p:cxnSp>
            <p:nvCxnSpPr>
              <p:cNvPr id="137" name="Straight Connector 136"/>
              <p:cNvCxnSpPr/>
              <p:nvPr/>
            </p:nvCxnSpPr>
            <p:spPr bwMode="auto">
              <a:xfrm>
                <a:off x="2286000" y="1905300"/>
                <a:ext cx="304800" cy="1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Isosceles Triangle 137"/>
              <p:cNvSpPr/>
              <p:nvPr/>
            </p:nvSpPr>
            <p:spPr bwMode="auto">
              <a:xfrm>
                <a:off x="2438400" y="1676475"/>
                <a:ext cx="381000" cy="381375"/>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80" name="TextBox 41"/>
              <p:cNvSpPr txBox="1">
                <a:spLocks noChangeArrowheads="1"/>
              </p:cNvSpPr>
              <p:nvPr/>
            </p:nvSpPr>
            <p:spPr bwMode="auto">
              <a:xfrm>
                <a:off x="1828800" y="1600200"/>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cxnSp>
          <p:nvCxnSpPr>
            <p:cNvPr id="142" name="Straight Arrow Connector 141"/>
            <p:cNvCxnSpPr>
              <a:endCxn id="24617" idx="0"/>
            </p:cNvCxnSpPr>
            <p:nvPr/>
          </p:nvCxnSpPr>
          <p:spPr bwMode="auto">
            <a:xfrm rot="16200000" flipH="1">
              <a:off x="3525838" y="2189162"/>
              <a:ext cx="457200" cy="346075"/>
            </a:xfrm>
            <a:prstGeom prst="straightConnector1">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H="1">
              <a:off x="1257300" y="2400300"/>
              <a:ext cx="381000" cy="3048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2463800" y="2260600"/>
              <a:ext cx="4826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4624" name="Group 162"/>
            <p:cNvGrpSpPr>
              <a:grpSpLocks/>
            </p:cNvGrpSpPr>
            <p:nvPr/>
          </p:nvGrpSpPr>
          <p:grpSpPr bwMode="auto">
            <a:xfrm>
              <a:off x="2057400" y="2209800"/>
              <a:ext cx="1676400" cy="381000"/>
              <a:chOff x="2057400" y="2096075"/>
              <a:chExt cx="1676401" cy="380999"/>
            </a:xfrm>
          </p:grpSpPr>
          <p:cxnSp>
            <p:nvCxnSpPr>
              <p:cNvPr id="136" name="Straight Arrow Connector 135"/>
              <p:cNvCxnSpPr>
                <a:stCxn id="154" idx="0"/>
              </p:cNvCxnSpPr>
              <p:nvPr/>
            </p:nvCxnSpPr>
            <p:spPr bwMode="auto">
              <a:xfrm rot="16200000" flipH="1">
                <a:off x="3186907" y="1930181"/>
                <a:ext cx="147637" cy="946151"/>
              </a:xfrm>
              <a:prstGeom prst="straightConnector1">
                <a:avLst/>
              </a:prstGeom>
              <a:ln w="38100" cap="rnd">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54" idx="2"/>
              </p:cNvCxnSpPr>
              <p:nvPr/>
            </p:nvCxnSpPr>
            <p:spPr bwMode="auto">
              <a:xfrm flipV="1">
                <a:off x="2057400" y="2235775"/>
                <a:ext cx="361950" cy="12700"/>
              </a:xfrm>
              <a:prstGeom prst="straightConnector1">
                <a:avLst/>
              </a:prstGeom>
              <a:ln w="3810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7001071" flipV="1">
                <a:off x="2413001" y="2096074"/>
                <a:ext cx="379412" cy="379413"/>
              </a:xfrm>
              <a:prstGeom prst="arc">
                <a:avLst>
                  <a:gd name="adj1" fmla="val 16200000"/>
                  <a:gd name="adj2" fmla="val 5267844"/>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24625" name="TextBox 31"/>
            <p:cNvSpPr txBox="1">
              <a:spLocks noChangeArrowheads="1"/>
            </p:cNvSpPr>
            <p:nvPr/>
          </p:nvSpPr>
          <p:spPr bwMode="auto">
            <a:xfrm>
              <a:off x="990600" y="1600200"/>
              <a:ext cx="933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Conjugation</a:t>
              </a:r>
            </a:p>
          </p:txBody>
        </p:sp>
        <p:sp>
          <p:nvSpPr>
            <p:cNvPr id="160" name="Arc 159"/>
            <p:cNvSpPr/>
            <p:nvPr/>
          </p:nvSpPr>
          <p:spPr bwMode="auto">
            <a:xfrm rot="14998130">
              <a:off x="1323182" y="1715293"/>
              <a:ext cx="914400" cy="1185863"/>
            </a:xfrm>
            <a:prstGeom prst="arc">
              <a:avLst>
                <a:gd name="adj1" fmla="val 19471618"/>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4627" name="TextBox 31"/>
            <p:cNvSpPr txBox="1">
              <a:spLocks noChangeArrowheads="1"/>
            </p:cNvSpPr>
            <p:nvPr/>
          </p:nvSpPr>
          <p:spPr bwMode="auto">
            <a:xfrm>
              <a:off x="15240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De-conjugation</a:t>
              </a:r>
            </a:p>
          </p:txBody>
        </p:sp>
        <p:sp>
          <p:nvSpPr>
            <p:cNvPr id="175" name="Oval 174"/>
            <p:cNvSpPr/>
            <p:nvPr/>
          </p:nvSpPr>
          <p:spPr>
            <a:xfrm rot="16200000">
              <a:off x="46101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6" name="Oval 175"/>
            <p:cNvSpPr/>
            <p:nvPr/>
          </p:nvSpPr>
          <p:spPr>
            <a:xfrm rot="16200000">
              <a:off x="35433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634" name="TextBox 107"/>
            <p:cNvSpPr txBox="1">
              <a:spLocks noChangeArrowheads="1"/>
            </p:cNvSpPr>
            <p:nvPr/>
          </p:nvSpPr>
          <p:spPr bwMode="auto">
            <a:xfrm>
              <a:off x="3505200" y="3581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phosphorylation</a:t>
              </a:r>
            </a:p>
          </p:txBody>
        </p:sp>
        <p:sp>
          <p:nvSpPr>
            <p:cNvPr id="24635" name="TextBox 107"/>
            <p:cNvSpPr txBox="1">
              <a:spLocks noChangeArrowheads="1"/>
            </p:cNvSpPr>
            <p:nvPr/>
          </p:nvSpPr>
          <p:spPr bwMode="auto">
            <a:xfrm>
              <a:off x="3505200" y="4495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dephosphorylation</a:t>
              </a:r>
            </a:p>
          </p:txBody>
        </p:sp>
        <p:sp>
          <p:nvSpPr>
            <p:cNvPr id="24636" name="Rectangle 108"/>
            <p:cNvSpPr>
              <a:spLocks noChangeArrowheads="1"/>
            </p:cNvSpPr>
            <p:nvPr/>
          </p:nvSpPr>
          <p:spPr bwMode="auto">
            <a:xfrm>
              <a:off x="5181600" y="4191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P</a:t>
              </a:r>
            </a:p>
          </p:txBody>
        </p:sp>
        <p:cxnSp>
          <p:nvCxnSpPr>
            <p:cNvPr id="180" name="Straight Connector 179"/>
            <p:cNvCxnSpPr/>
            <p:nvPr/>
          </p:nvCxnSpPr>
          <p:spPr bwMode="auto">
            <a:xfrm>
              <a:off x="5105400" y="43434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bwMode="auto">
            <a:xfrm rot="5400000">
              <a:off x="4102100" y="3975100"/>
              <a:ext cx="368300" cy="647700"/>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bwMode="auto">
            <a:xfrm rot="16032035">
              <a:off x="4110832" y="3913981"/>
              <a:ext cx="368300" cy="649287"/>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640" name="Group 182"/>
            <p:cNvGrpSpPr>
              <a:grpSpLocks/>
            </p:cNvGrpSpPr>
            <p:nvPr/>
          </p:nvGrpSpPr>
          <p:grpSpPr bwMode="auto">
            <a:xfrm>
              <a:off x="3581400" y="5029200"/>
              <a:ext cx="457200" cy="655638"/>
              <a:chOff x="5791200" y="1524000"/>
              <a:chExt cx="2153920" cy="4465320"/>
            </a:xfrm>
          </p:grpSpPr>
          <p:grpSp>
            <p:nvGrpSpPr>
              <p:cNvPr id="24642" name="Group 187"/>
              <p:cNvGrpSpPr>
                <a:grpSpLocks/>
              </p:cNvGrpSpPr>
              <p:nvPr/>
            </p:nvGrpSpPr>
            <p:grpSpPr bwMode="auto">
              <a:xfrm>
                <a:off x="6096000" y="5181600"/>
                <a:ext cx="533400" cy="533400"/>
                <a:chOff x="1143000" y="2743200"/>
                <a:chExt cx="533400" cy="533400"/>
              </a:xfrm>
            </p:grpSpPr>
            <p:sp>
              <p:nvSpPr>
                <p:cNvPr id="344" name="Oval 343"/>
                <p:cNvSpPr/>
                <p:nvPr/>
              </p:nvSpPr>
              <p:spPr>
                <a:xfrm>
                  <a:off x="1144837" y="274002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5" name="Oval 344"/>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43" name="Group 184"/>
              <p:cNvGrpSpPr>
                <a:grpSpLocks/>
              </p:cNvGrpSpPr>
              <p:nvPr/>
            </p:nvGrpSpPr>
            <p:grpSpPr bwMode="auto">
              <a:xfrm>
                <a:off x="6400800" y="5029200"/>
                <a:ext cx="533400" cy="533400"/>
                <a:chOff x="1143000" y="2743200"/>
                <a:chExt cx="533400" cy="533400"/>
              </a:xfrm>
            </p:grpSpPr>
            <p:sp>
              <p:nvSpPr>
                <p:cNvPr id="342" name="Oval 341"/>
                <p:cNvSpPr/>
                <p:nvPr/>
              </p:nvSpPr>
              <p:spPr>
                <a:xfrm>
                  <a:off x="1146670" y="2741055"/>
                  <a:ext cx="531002"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3" name="Oval 342"/>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44" name="Group 181"/>
              <p:cNvGrpSpPr>
                <a:grpSpLocks/>
              </p:cNvGrpSpPr>
              <p:nvPr/>
            </p:nvGrpSpPr>
            <p:grpSpPr bwMode="auto">
              <a:xfrm>
                <a:off x="6553200" y="4724400"/>
                <a:ext cx="533400" cy="533400"/>
                <a:chOff x="1143000" y="2743200"/>
                <a:chExt cx="533400" cy="533400"/>
              </a:xfrm>
            </p:grpSpPr>
            <p:sp>
              <p:nvSpPr>
                <p:cNvPr id="340" name="Oval 339"/>
                <p:cNvSpPr/>
                <p:nvPr/>
              </p:nvSpPr>
              <p:spPr>
                <a:xfrm>
                  <a:off x="1143848" y="2743125"/>
                  <a:ext cx="531002" cy="52978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1" name="Oval 340"/>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6" name="Group 26"/>
              <p:cNvGrpSpPr/>
              <p:nvPr/>
            </p:nvGrpSpPr>
            <p:grpSpPr>
              <a:xfrm>
                <a:off x="5791200" y="3962400"/>
                <a:ext cx="1371600" cy="990600"/>
                <a:chOff x="5791200" y="2514600"/>
                <a:chExt cx="1371600" cy="990600"/>
              </a:xfrm>
              <a:solidFill>
                <a:schemeClr val="accent2">
                  <a:lumMod val="20000"/>
                  <a:lumOff val="80000"/>
                </a:schemeClr>
              </a:solidFill>
            </p:grpSpPr>
            <p:grpSp>
              <p:nvGrpSpPr>
                <p:cNvPr id="17667" name="Group 6"/>
                <p:cNvGrpSpPr/>
                <p:nvPr/>
              </p:nvGrpSpPr>
              <p:grpSpPr>
                <a:xfrm>
                  <a:off x="6096000" y="2514600"/>
                  <a:ext cx="533400" cy="533400"/>
                  <a:chOff x="6705600" y="3200400"/>
                  <a:chExt cx="914400" cy="914400"/>
                </a:xfrm>
                <a:grpFill/>
              </p:grpSpPr>
              <p:sp>
                <p:nvSpPr>
                  <p:cNvPr id="338"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9"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8" name="Group 7"/>
                <p:cNvGrpSpPr/>
                <p:nvPr/>
              </p:nvGrpSpPr>
              <p:grpSpPr>
                <a:xfrm>
                  <a:off x="6477000" y="2590800"/>
                  <a:ext cx="533400" cy="533400"/>
                  <a:chOff x="6705600" y="3200400"/>
                  <a:chExt cx="914400" cy="914400"/>
                </a:xfrm>
                <a:grpFill/>
              </p:grpSpPr>
              <p:sp>
                <p:nvSpPr>
                  <p:cNvPr id="336"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7" name="Oval 33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9" name="Group 10"/>
                <p:cNvGrpSpPr/>
                <p:nvPr/>
              </p:nvGrpSpPr>
              <p:grpSpPr>
                <a:xfrm>
                  <a:off x="6629400" y="2743200"/>
                  <a:ext cx="533400" cy="533400"/>
                  <a:chOff x="6705600" y="3200400"/>
                  <a:chExt cx="914400" cy="914400"/>
                </a:xfrm>
                <a:grpFill/>
              </p:grpSpPr>
              <p:sp>
                <p:nvSpPr>
                  <p:cNvPr id="334" name="Oval 33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5" name="Oval 33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0" name="Group 13"/>
                <p:cNvGrpSpPr/>
                <p:nvPr/>
              </p:nvGrpSpPr>
              <p:grpSpPr>
                <a:xfrm>
                  <a:off x="6553200" y="2971800"/>
                  <a:ext cx="533400" cy="533400"/>
                  <a:chOff x="6705600" y="3200400"/>
                  <a:chExt cx="914400" cy="914400"/>
                </a:xfrm>
                <a:grpFill/>
              </p:grpSpPr>
              <p:sp>
                <p:nvSpPr>
                  <p:cNvPr id="332" name="Oval 33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3" name="Oval 33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1" name="Group 16"/>
                <p:cNvGrpSpPr/>
                <p:nvPr/>
              </p:nvGrpSpPr>
              <p:grpSpPr>
                <a:xfrm>
                  <a:off x="5791200" y="2667000"/>
                  <a:ext cx="533400" cy="533400"/>
                  <a:chOff x="6705600" y="3200400"/>
                  <a:chExt cx="914400" cy="914400"/>
                </a:xfrm>
                <a:grpFill/>
              </p:grpSpPr>
              <p:sp>
                <p:nvSpPr>
                  <p:cNvPr id="330" name="Oval 32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1" name="Oval 33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2" name="Group 19"/>
                <p:cNvGrpSpPr/>
                <p:nvPr/>
              </p:nvGrpSpPr>
              <p:grpSpPr>
                <a:xfrm>
                  <a:off x="5791200" y="2895600"/>
                  <a:ext cx="533400" cy="533400"/>
                  <a:chOff x="6705600" y="3200400"/>
                  <a:chExt cx="914400" cy="914400"/>
                </a:xfrm>
                <a:grpFill/>
              </p:grpSpPr>
              <p:sp>
                <p:nvSpPr>
                  <p:cNvPr id="328" name="Oval 32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9" name="Oval 32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4" name="Group 22"/>
                <p:cNvGrpSpPr/>
                <p:nvPr/>
              </p:nvGrpSpPr>
              <p:grpSpPr>
                <a:xfrm>
                  <a:off x="6096000" y="2971800"/>
                  <a:ext cx="533400" cy="533400"/>
                  <a:chOff x="6705600" y="3200400"/>
                  <a:chExt cx="914400" cy="914400"/>
                </a:xfrm>
                <a:grpFill/>
              </p:grpSpPr>
              <p:sp>
                <p:nvSpPr>
                  <p:cNvPr id="326" name="Oval 32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7" name="Oval 3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7675" name="Group 48"/>
              <p:cNvGrpSpPr/>
              <p:nvPr/>
            </p:nvGrpSpPr>
            <p:grpSpPr>
              <a:xfrm>
                <a:off x="5791200" y="36576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7676" name="Group 6"/>
                <p:cNvGrpSpPr/>
                <p:nvPr/>
              </p:nvGrpSpPr>
              <p:grpSpPr>
                <a:xfrm>
                  <a:off x="6096000" y="2514600"/>
                  <a:ext cx="533400" cy="533400"/>
                  <a:chOff x="6705600" y="3200400"/>
                  <a:chExt cx="914400" cy="914400"/>
                </a:xfrm>
                <a:grpFill/>
              </p:grpSpPr>
              <p:sp>
                <p:nvSpPr>
                  <p:cNvPr id="317"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8"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7" name="Group 7"/>
                <p:cNvGrpSpPr/>
                <p:nvPr/>
              </p:nvGrpSpPr>
              <p:grpSpPr>
                <a:xfrm>
                  <a:off x="6477000" y="2590800"/>
                  <a:ext cx="533400" cy="533400"/>
                  <a:chOff x="6705600" y="3200400"/>
                  <a:chExt cx="914400" cy="914400"/>
                </a:xfrm>
                <a:grpFill/>
              </p:grpSpPr>
              <p:sp>
                <p:nvSpPr>
                  <p:cNvPr id="315"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6" name="Oval 31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8" name="Group 10"/>
                <p:cNvGrpSpPr/>
                <p:nvPr/>
              </p:nvGrpSpPr>
              <p:grpSpPr>
                <a:xfrm>
                  <a:off x="6629400" y="2743200"/>
                  <a:ext cx="533400" cy="533400"/>
                  <a:chOff x="6705600" y="3200400"/>
                  <a:chExt cx="914400" cy="914400"/>
                </a:xfrm>
                <a:grpFill/>
              </p:grpSpPr>
              <p:sp>
                <p:nvSpPr>
                  <p:cNvPr id="313" name="Oval 31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4" name="Oval 31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9" name="Group 13"/>
                <p:cNvGrpSpPr/>
                <p:nvPr/>
              </p:nvGrpSpPr>
              <p:grpSpPr>
                <a:xfrm>
                  <a:off x="6553200" y="2971800"/>
                  <a:ext cx="533400" cy="533400"/>
                  <a:chOff x="6705600" y="3200400"/>
                  <a:chExt cx="914400" cy="914400"/>
                </a:xfrm>
                <a:grpFill/>
              </p:grpSpPr>
              <p:sp>
                <p:nvSpPr>
                  <p:cNvPr id="311" name="Oval 31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2" name="Oval 31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0" name="Group 16"/>
                <p:cNvGrpSpPr/>
                <p:nvPr/>
              </p:nvGrpSpPr>
              <p:grpSpPr>
                <a:xfrm>
                  <a:off x="5791200" y="2667000"/>
                  <a:ext cx="533400" cy="533400"/>
                  <a:chOff x="6705600" y="3200400"/>
                  <a:chExt cx="914400" cy="914400"/>
                </a:xfrm>
                <a:grpFill/>
              </p:grpSpPr>
              <p:sp>
                <p:nvSpPr>
                  <p:cNvPr id="309" name="Oval 30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0" name="Oval 30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1" name="Group 19"/>
                <p:cNvGrpSpPr/>
                <p:nvPr/>
              </p:nvGrpSpPr>
              <p:grpSpPr>
                <a:xfrm>
                  <a:off x="5791200" y="2895600"/>
                  <a:ext cx="533400" cy="533400"/>
                  <a:chOff x="6705600" y="3200400"/>
                  <a:chExt cx="914400" cy="914400"/>
                </a:xfrm>
                <a:grpFill/>
              </p:grpSpPr>
              <p:sp>
                <p:nvSpPr>
                  <p:cNvPr id="307" name="Oval 30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8" name="Oval 30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2" name="Group 22"/>
                <p:cNvGrpSpPr/>
                <p:nvPr/>
              </p:nvGrpSpPr>
              <p:grpSpPr>
                <a:xfrm>
                  <a:off x="6096000" y="2971800"/>
                  <a:ext cx="533400" cy="533400"/>
                  <a:chOff x="6705600" y="3200400"/>
                  <a:chExt cx="914400" cy="914400"/>
                </a:xfrm>
                <a:grpFill/>
              </p:grpSpPr>
              <p:sp>
                <p:nvSpPr>
                  <p:cNvPr id="305" name="Oval 5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6" name="Oval 5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47" name="Group 70"/>
              <p:cNvGrpSpPr>
                <a:grpSpLocks/>
              </p:cNvGrpSpPr>
              <p:nvPr/>
            </p:nvGrpSpPr>
            <p:grpSpPr bwMode="auto">
              <a:xfrm>
                <a:off x="5791200" y="3352800"/>
                <a:ext cx="1371600" cy="990600"/>
                <a:chOff x="5791200" y="2514600"/>
                <a:chExt cx="1371600" cy="990600"/>
              </a:xfrm>
            </p:grpSpPr>
            <p:grpSp>
              <p:nvGrpSpPr>
                <p:cNvPr id="24728" name="Group 6"/>
                <p:cNvGrpSpPr>
                  <a:grpSpLocks/>
                </p:cNvGrpSpPr>
                <p:nvPr/>
              </p:nvGrpSpPr>
              <p:grpSpPr bwMode="auto">
                <a:xfrm>
                  <a:off x="6096000" y="2514600"/>
                  <a:ext cx="533400" cy="533400"/>
                  <a:chOff x="6705600" y="3200400"/>
                  <a:chExt cx="914400" cy="914400"/>
                </a:xfrm>
              </p:grpSpPr>
              <p:sp>
                <p:nvSpPr>
                  <p:cNvPr id="296" name="Oval 4"/>
                  <p:cNvSpPr/>
                  <p:nvPr/>
                </p:nvSpPr>
                <p:spPr>
                  <a:xfrm>
                    <a:off x="6708750" y="3197680"/>
                    <a:ext cx="910281" cy="1241811"/>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7"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29" name="Group 7"/>
                <p:cNvGrpSpPr>
                  <a:grpSpLocks/>
                </p:cNvGrpSpPr>
                <p:nvPr/>
              </p:nvGrpSpPr>
              <p:grpSpPr bwMode="auto">
                <a:xfrm>
                  <a:off x="6477000" y="2590800"/>
                  <a:ext cx="533400" cy="533400"/>
                  <a:chOff x="6705600" y="3200400"/>
                  <a:chExt cx="914400" cy="914400"/>
                </a:xfrm>
              </p:grpSpPr>
              <p:sp>
                <p:nvSpPr>
                  <p:cNvPr id="294" name="Oval 8"/>
                  <p:cNvSpPr/>
                  <p:nvPr/>
                </p:nvSpPr>
                <p:spPr>
                  <a:xfrm>
                    <a:off x="6709468" y="3196792"/>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5" name="Oval 29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0" name="Group 10"/>
                <p:cNvGrpSpPr>
                  <a:grpSpLocks/>
                </p:cNvGrpSpPr>
                <p:nvPr/>
              </p:nvGrpSpPr>
              <p:grpSpPr bwMode="auto">
                <a:xfrm>
                  <a:off x="6629400" y="2743200"/>
                  <a:ext cx="533400" cy="533400"/>
                  <a:chOff x="6705600" y="3200400"/>
                  <a:chExt cx="914400" cy="914400"/>
                </a:xfrm>
              </p:grpSpPr>
              <p:sp>
                <p:nvSpPr>
                  <p:cNvPr id="292" name="Oval 291"/>
                  <p:cNvSpPr/>
                  <p:nvPr/>
                </p:nvSpPr>
                <p:spPr>
                  <a:xfrm>
                    <a:off x="6704631" y="3195018"/>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3" name="Oval 292"/>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1" name="Group 13"/>
                <p:cNvGrpSpPr>
                  <a:grpSpLocks/>
                </p:cNvGrpSpPr>
                <p:nvPr/>
              </p:nvGrpSpPr>
              <p:grpSpPr bwMode="auto">
                <a:xfrm>
                  <a:off x="6553200" y="2971800"/>
                  <a:ext cx="533400" cy="533400"/>
                  <a:chOff x="6705600" y="3200400"/>
                  <a:chExt cx="914400" cy="914400"/>
                </a:xfrm>
              </p:grpSpPr>
              <p:sp>
                <p:nvSpPr>
                  <p:cNvPr id="290" name="Oval 289"/>
                  <p:cNvSpPr/>
                  <p:nvPr/>
                </p:nvSpPr>
                <p:spPr>
                  <a:xfrm>
                    <a:off x="6707046" y="3192367"/>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1" name="Oval 290"/>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2" name="Group 16"/>
                <p:cNvGrpSpPr>
                  <a:grpSpLocks/>
                </p:cNvGrpSpPr>
                <p:nvPr/>
              </p:nvGrpSpPr>
              <p:grpSpPr bwMode="auto">
                <a:xfrm>
                  <a:off x="5791200" y="2667000"/>
                  <a:ext cx="533400" cy="533400"/>
                  <a:chOff x="6705600" y="3200400"/>
                  <a:chExt cx="914400" cy="914400"/>
                </a:xfrm>
              </p:grpSpPr>
              <p:sp>
                <p:nvSpPr>
                  <p:cNvPr id="288" name="Oval 287"/>
                  <p:cNvSpPr/>
                  <p:nvPr/>
                </p:nvSpPr>
                <p:spPr>
                  <a:xfrm>
                    <a:off x="6705600" y="3195905"/>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9" name="Oval 288"/>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3" name="Group 19"/>
                <p:cNvGrpSpPr>
                  <a:grpSpLocks/>
                </p:cNvGrpSpPr>
                <p:nvPr/>
              </p:nvGrpSpPr>
              <p:grpSpPr bwMode="auto">
                <a:xfrm>
                  <a:off x="5791200" y="2895600"/>
                  <a:ext cx="533400" cy="533400"/>
                  <a:chOff x="6705600" y="3200400"/>
                  <a:chExt cx="914400" cy="914400"/>
                </a:xfrm>
              </p:grpSpPr>
              <p:sp>
                <p:nvSpPr>
                  <p:cNvPr id="286" name="Oval 285"/>
                  <p:cNvSpPr/>
                  <p:nvPr/>
                </p:nvSpPr>
                <p:spPr>
                  <a:xfrm>
                    <a:off x="6705600" y="3193243"/>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7" name="Oval 286"/>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4" name="Group 22"/>
                <p:cNvGrpSpPr>
                  <a:grpSpLocks/>
                </p:cNvGrpSpPr>
                <p:nvPr/>
              </p:nvGrpSpPr>
              <p:grpSpPr bwMode="auto">
                <a:xfrm>
                  <a:off x="6096000" y="2971800"/>
                  <a:ext cx="533400" cy="533400"/>
                  <a:chOff x="6705600" y="3200400"/>
                  <a:chExt cx="914400" cy="914400"/>
                </a:xfrm>
              </p:grpSpPr>
              <p:sp>
                <p:nvSpPr>
                  <p:cNvPr id="284" name="Oval 78"/>
                  <p:cNvSpPr/>
                  <p:nvPr/>
                </p:nvSpPr>
                <p:spPr>
                  <a:xfrm>
                    <a:off x="6708750" y="3192367"/>
                    <a:ext cx="910281"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5" name="Oval 28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48" name="Group 92"/>
              <p:cNvGrpSpPr>
                <a:grpSpLocks/>
              </p:cNvGrpSpPr>
              <p:nvPr/>
            </p:nvGrpSpPr>
            <p:grpSpPr bwMode="auto">
              <a:xfrm>
                <a:off x="5791200" y="2895600"/>
                <a:ext cx="1371600" cy="990600"/>
                <a:chOff x="5791200" y="2514600"/>
                <a:chExt cx="1371600" cy="990600"/>
              </a:xfrm>
            </p:grpSpPr>
            <p:grpSp>
              <p:nvGrpSpPr>
                <p:cNvPr id="24693" name="Group 6"/>
                <p:cNvGrpSpPr>
                  <a:grpSpLocks/>
                </p:cNvGrpSpPr>
                <p:nvPr/>
              </p:nvGrpSpPr>
              <p:grpSpPr bwMode="auto">
                <a:xfrm>
                  <a:off x="6096000" y="2514600"/>
                  <a:ext cx="533400" cy="533400"/>
                  <a:chOff x="6705600" y="3200400"/>
                  <a:chExt cx="914400" cy="914400"/>
                </a:xfrm>
              </p:grpSpPr>
              <p:sp>
                <p:nvSpPr>
                  <p:cNvPr id="275" name="Oval 4"/>
                  <p:cNvSpPr/>
                  <p:nvPr/>
                </p:nvSpPr>
                <p:spPr>
                  <a:xfrm>
                    <a:off x="6708750" y="3202992"/>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6"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4" name="Group 7"/>
                <p:cNvGrpSpPr>
                  <a:grpSpLocks/>
                </p:cNvGrpSpPr>
                <p:nvPr/>
              </p:nvGrpSpPr>
              <p:grpSpPr bwMode="auto">
                <a:xfrm>
                  <a:off x="6477000" y="2590800"/>
                  <a:ext cx="533400" cy="533400"/>
                  <a:chOff x="6705600" y="3200400"/>
                  <a:chExt cx="914400" cy="914400"/>
                </a:xfrm>
              </p:grpSpPr>
              <p:sp>
                <p:nvSpPr>
                  <p:cNvPr id="273" name="Oval 8"/>
                  <p:cNvSpPr/>
                  <p:nvPr/>
                </p:nvSpPr>
                <p:spPr>
                  <a:xfrm>
                    <a:off x="6709468" y="320210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4" name="Oval 27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5" name="Group 10"/>
                <p:cNvGrpSpPr>
                  <a:grpSpLocks/>
                </p:cNvGrpSpPr>
                <p:nvPr/>
              </p:nvGrpSpPr>
              <p:grpSpPr bwMode="auto">
                <a:xfrm>
                  <a:off x="6629400" y="2743200"/>
                  <a:ext cx="533400" cy="533400"/>
                  <a:chOff x="6705600" y="3200400"/>
                  <a:chExt cx="914400" cy="914400"/>
                </a:xfrm>
              </p:grpSpPr>
              <p:sp>
                <p:nvSpPr>
                  <p:cNvPr id="271" name="Oval 270"/>
                  <p:cNvSpPr/>
                  <p:nvPr/>
                </p:nvSpPr>
                <p:spPr>
                  <a:xfrm>
                    <a:off x="6704631" y="3200330"/>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2" name="Oval 271"/>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6" name="Group 13"/>
                <p:cNvGrpSpPr>
                  <a:grpSpLocks/>
                </p:cNvGrpSpPr>
                <p:nvPr/>
              </p:nvGrpSpPr>
              <p:grpSpPr bwMode="auto">
                <a:xfrm>
                  <a:off x="6553200" y="2971800"/>
                  <a:ext cx="533400" cy="533400"/>
                  <a:chOff x="6705600" y="3200400"/>
                  <a:chExt cx="914400" cy="914400"/>
                </a:xfrm>
              </p:grpSpPr>
              <p:sp>
                <p:nvSpPr>
                  <p:cNvPr id="269" name="Oval 268"/>
                  <p:cNvSpPr/>
                  <p:nvPr/>
                </p:nvSpPr>
                <p:spPr>
                  <a:xfrm>
                    <a:off x="6707046" y="3197680"/>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0" name="Oval 269"/>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7" name="Group 16"/>
                <p:cNvGrpSpPr>
                  <a:grpSpLocks/>
                </p:cNvGrpSpPr>
                <p:nvPr/>
              </p:nvGrpSpPr>
              <p:grpSpPr bwMode="auto">
                <a:xfrm>
                  <a:off x="5791200" y="2667000"/>
                  <a:ext cx="533400" cy="533400"/>
                  <a:chOff x="6705600" y="3200400"/>
                  <a:chExt cx="914400" cy="914400"/>
                </a:xfrm>
              </p:grpSpPr>
              <p:sp>
                <p:nvSpPr>
                  <p:cNvPr id="267" name="Oval 266"/>
                  <p:cNvSpPr/>
                  <p:nvPr/>
                </p:nvSpPr>
                <p:spPr>
                  <a:xfrm>
                    <a:off x="6705600" y="3201217"/>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8" name="Oval 267"/>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8" name="Group 19"/>
                <p:cNvGrpSpPr>
                  <a:grpSpLocks/>
                </p:cNvGrpSpPr>
                <p:nvPr/>
              </p:nvGrpSpPr>
              <p:grpSpPr bwMode="auto">
                <a:xfrm>
                  <a:off x="5791200" y="2895600"/>
                  <a:ext cx="533400" cy="533400"/>
                  <a:chOff x="6705600" y="3200400"/>
                  <a:chExt cx="914400" cy="914400"/>
                </a:xfrm>
              </p:grpSpPr>
              <p:sp>
                <p:nvSpPr>
                  <p:cNvPr id="265" name="Oval 264"/>
                  <p:cNvSpPr/>
                  <p:nvPr/>
                </p:nvSpPr>
                <p:spPr>
                  <a:xfrm>
                    <a:off x="6705600" y="319855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 name="Oval 26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9" name="Group 22"/>
                <p:cNvGrpSpPr>
                  <a:grpSpLocks/>
                </p:cNvGrpSpPr>
                <p:nvPr/>
              </p:nvGrpSpPr>
              <p:grpSpPr bwMode="auto">
                <a:xfrm>
                  <a:off x="6096000" y="2971800"/>
                  <a:ext cx="533400" cy="533400"/>
                  <a:chOff x="6705600" y="3200400"/>
                  <a:chExt cx="914400" cy="914400"/>
                </a:xfrm>
              </p:grpSpPr>
              <p:sp>
                <p:nvSpPr>
                  <p:cNvPr id="263" name="Oval 262"/>
                  <p:cNvSpPr/>
                  <p:nvPr/>
                </p:nvSpPr>
                <p:spPr>
                  <a:xfrm>
                    <a:off x="6708750" y="3197680"/>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4" name="Oval 26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55" name="Group 117"/>
              <p:cNvGrpSpPr/>
              <p:nvPr/>
            </p:nvGrpSpPr>
            <p:grpSpPr>
              <a:xfrm>
                <a:off x="5791200" y="25908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57" name="Group 6"/>
                <p:cNvGrpSpPr/>
                <p:nvPr/>
              </p:nvGrpSpPr>
              <p:grpSpPr>
                <a:xfrm>
                  <a:off x="6096000" y="2514600"/>
                  <a:ext cx="533400" cy="533400"/>
                  <a:chOff x="6705600" y="3200400"/>
                  <a:chExt cx="914400" cy="914400"/>
                </a:xfrm>
                <a:grpFill/>
              </p:grpSpPr>
              <p:sp>
                <p:nvSpPr>
                  <p:cNvPr id="254"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5"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59" name="Group 7"/>
                <p:cNvGrpSpPr/>
                <p:nvPr/>
              </p:nvGrpSpPr>
              <p:grpSpPr>
                <a:xfrm>
                  <a:off x="6477000" y="2590800"/>
                  <a:ext cx="533400" cy="533400"/>
                  <a:chOff x="6705600" y="3200400"/>
                  <a:chExt cx="914400" cy="914400"/>
                </a:xfrm>
                <a:grpFill/>
              </p:grpSpPr>
              <p:sp>
                <p:nvSpPr>
                  <p:cNvPr id="252"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3" name="Oval 25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0" name="Group 10"/>
                <p:cNvGrpSpPr/>
                <p:nvPr/>
              </p:nvGrpSpPr>
              <p:grpSpPr>
                <a:xfrm>
                  <a:off x="6629400" y="2743200"/>
                  <a:ext cx="533400" cy="533400"/>
                  <a:chOff x="6705600" y="3200400"/>
                  <a:chExt cx="914400" cy="914400"/>
                </a:xfrm>
                <a:grpFill/>
              </p:grpSpPr>
              <p:sp>
                <p:nvSpPr>
                  <p:cNvPr id="250" name="Oval 24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1" name="Oval 25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9" name="Group 13"/>
                <p:cNvGrpSpPr/>
                <p:nvPr/>
              </p:nvGrpSpPr>
              <p:grpSpPr>
                <a:xfrm>
                  <a:off x="6553200" y="2971800"/>
                  <a:ext cx="533400" cy="533400"/>
                  <a:chOff x="6705600" y="3200400"/>
                  <a:chExt cx="914400" cy="914400"/>
                </a:xfrm>
                <a:grpFill/>
              </p:grpSpPr>
              <p:sp>
                <p:nvSpPr>
                  <p:cNvPr id="248" name="Oval 24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9" name="Oval 24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0" name="Group 16"/>
                <p:cNvGrpSpPr/>
                <p:nvPr/>
              </p:nvGrpSpPr>
              <p:grpSpPr>
                <a:xfrm>
                  <a:off x="5791200" y="2667000"/>
                  <a:ext cx="533400" cy="533400"/>
                  <a:chOff x="6705600" y="3200400"/>
                  <a:chExt cx="914400" cy="914400"/>
                </a:xfrm>
                <a:grpFill/>
              </p:grpSpPr>
              <p:sp>
                <p:nvSpPr>
                  <p:cNvPr id="246" name="Oval 24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 name="Oval 24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6" name="Group 19"/>
                <p:cNvGrpSpPr/>
                <p:nvPr/>
              </p:nvGrpSpPr>
              <p:grpSpPr>
                <a:xfrm>
                  <a:off x="5791200" y="2895600"/>
                  <a:ext cx="533400" cy="533400"/>
                  <a:chOff x="6705600" y="3200400"/>
                  <a:chExt cx="914400" cy="914400"/>
                </a:xfrm>
                <a:grpFill/>
              </p:grpSpPr>
              <p:sp>
                <p:nvSpPr>
                  <p:cNvPr id="244" name="Oval 24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 name="Oval 24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7" name="Group 22"/>
                <p:cNvGrpSpPr/>
                <p:nvPr/>
              </p:nvGrpSpPr>
              <p:grpSpPr>
                <a:xfrm>
                  <a:off x="6096000" y="2971800"/>
                  <a:ext cx="533400" cy="533400"/>
                  <a:chOff x="6705600" y="3200400"/>
                  <a:chExt cx="914400" cy="914400"/>
                </a:xfrm>
                <a:grpFill/>
              </p:grpSpPr>
              <p:sp>
                <p:nvSpPr>
                  <p:cNvPr id="242" name="Oval 24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3" name="Oval 24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50" name="Group 190"/>
              <p:cNvGrpSpPr>
                <a:grpSpLocks/>
              </p:cNvGrpSpPr>
              <p:nvPr/>
            </p:nvGrpSpPr>
            <p:grpSpPr bwMode="auto">
              <a:xfrm>
                <a:off x="6172200" y="2286000"/>
                <a:ext cx="533400" cy="533400"/>
                <a:chOff x="6096000" y="2362200"/>
                <a:chExt cx="533400" cy="533400"/>
              </a:xfrm>
            </p:grpSpPr>
            <p:grpSp>
              <p:nvGrpSpPr>
                <p:cNvPr id="84" name="Group 6"/>
                <p:cNvGrpSpPr/>
                <p:nvPr/>
              </p:nvGrpSpPr>
              <p:grpSpPr>
                <a:xfrm>
                  <a:off x="6096000" y="2362200"/>
                  <a:ext cx="533400" cy="533400"/>
                  <a:chOff x="6705600" y="3200400"/>
                  <a:chExt cx="914400" cy="914400"/>
                </a:xfrm>
                <a:solidFill>
                  <a:schemeClr val="accent2">
                    <a:lumMod val="20000"/>
                    <a:lumOff val="80000"/>
                  </a:schemeClr>
                </a:solidFill>
              </p:grpSpPr>
              <p:sp>
                <p:nvSpPr>
                  <p:cNvPr id="233"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4"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32" name="Oval 231"/>
                <p:cNvSpPr/>
                <p:nvPr/>
              </p:nvSpPr>
              <p:spPr>
                <a:xfrm>
                  <a:off x="6324600" y="2438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5" name="Group 7"/>
              <p:cNvGrpSpPr/>
              <p:nvPr/>
            </p:nvGrpSpPr>
            <p:grpSpPr>
              <a:xfrm>
                <a:off x="6477000" y="2438400"/>
                <a:ext cx="533400" cy="533400"/>
                <a:chOff x="6705600" y="3200400"/>
                <a:chExt cx="914400" cy="914400"/>
              </a:xfrm>
              <a:solidFill>
                <a:schemeClr val="accent2">
                  <a:lumMod val="20000"/>
                  <a:lumOff val="80000"/>
                </a:schemeClr>
              </a:solidFill>
            </p:grpSpPr>
            <p:sp>
              <p:nvSpPr>
                <p:cNvPr id="229"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0" name="Oval 22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6" name="Group 10"/>
              <p:cNvGrpSpPr/>
              <p:nvPr/>
            </p:nvGrpSpPr>
            <p:grpSpPr>
              <a:xfrm>
                <a:off x="6629400" y="2590800"/>
                <a:ext cx="533400" cy="533400"/>
                <a:chOff x="6705600" y="3200400"/>
                <a:chExt cx="914400" cy="914400"/>
              </a:xfrm>
              <a:solidFill>
                <a:schemeClr val="accent2">
                  <a:lumMod val="20000"/>
                  <a:lumOff val="80000"/>
                </a:schemeClr>
              </a:solidFill>
            </p:grpSpPr>
            <p:sp>
              <p:nvSpPr>
                <p:cNvPr id="227" name="Oval 22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8" name="Oval 22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7" name="Group 16"/>
              <p:cNvGrpSpPr/>
              <p:nvPr/>
            </p:nvGrpSpPr>
            <p:grpSpPr>
              <a:xfrm>
                <a:off x="6553200" y="2819400"/>
                <a:ext cx="533400" cy="533400"/>
                <a:chOff x="6705600" y="3200400"/>
                <a:chExt cx="914400" cy="914400"/>
              </a:xfrm>
              <a:solidFill>
                <a:schemeClr val="accent2">
                  <a:lumMod val="20000"/>
                  <a:lumOff val="80000"/>
                </a:schemeClr>
              </a:solidFill>
            </p:grpSpPr>
            <p:sp>
              <p:nvSpPr>
                <p:cNvPr id="225" name="Oval 22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 name="Oval 22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8" name="Group 16"/>
              <p:cNvGrpSpPr/>
              <p:nvPr/>
            </p:nvGrpSpPr>
            <p:grpSpPr>
              <a:xfrm>
                <a:off x="5791200" y="2514600"/>
                <a:ext cx="533400" cy="533400"/>
                <a:chOff x="6705600" y="3200400"/>
                <a:chExt cx="914400" cy="914400"/>
              </a:xfrm>
              <a:solidFill>
                <a:schemeClr val="accent2">
                  <a:lumMod val="20000"/>
                  <a:lumOff val="80000"/>
                </a:schemeClr>
              </a:solidFill>
            </p:grpSpPr>
            <p:sp>
              <p:nvSpPr>
                <p:cNvPr id="223" name="Oval 22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4" name="Oval 22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99" name="Oval 198"/>
              <p:cNvSpPr/>
              <p:nvPr/>
            </p:nvSpPr>
            <p:spPr>
              <a:xfrm>
                <a:off x="6858000" y="26670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0" name="Oval 199"/>
              <p:cNvSpPr/>
              <p:nvPr/>
            </p:nvSpPr>
            <p:spPr>
              <a:xfrm>
                <a:off x="67818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661" name="Group 169"/>
              <p:cNvGrpSpPr>
                <a:grpSpLocks/>
              </p:cNvGrpSpPr>
              <p:nvPr/>
            </p:nvGrpSpPr>
            <p:grpSpPr bwMode="auto">
              <a:xfrm>
                <a:off x="5791200" y="2743200"/>
                <a:ext cx="533400" cy="533400"/>
                <a:chOff x="5791200" y="2743200"/>
                <a:chExt cx="533400" cy="533400"/>
              </a:xfrm>
            </p:grpSpPr>
            <p:grpSp>
              <p:nvGrpSpPr>
                <p:cNvPr id="90" name="Group 19"/>
                <p:cNvGrpSpPr/>
                <p:nvPr/>
              </p:nvGrpSpPr>
              <p:grpSpPr>
                <a:xfrm>
                  <a:off x="5791200" y="2743200"/>
                  <a:ext cx="533400" cy="533400"/>
                  <a:chOff x="6705600" y="3200400"/>
                  <a:chExt cx="914400" cy="914400"/>
                </a:xfrm>
                <a:solidFill>
                  <a:schemeClr val="accent2">
                    <a:lumMod val="20000"/>
                    <a:lumOff val="80000"/>
                  </a:schemeClr>
                </a:solidFill>
              </p:grpSpPr>
              <p:sp>
                <p:nvSpPr>
                  <p:cNvPr id="221" name="Oval 22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2" name="Oval 22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20" name="Oval 219"/>
                <p:cNvSpPr/>
                <p:nvPr/>
              </p:nvSpPr>
              <p:spPr>
                <a:xfrm>
                  <a:off x="60198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2" name="Group 175"/>
              <p:cNvGrpSpPr>
                <a:grpSpLocks/>
              </p:cNvGrpSpPr>
              <p:nvPr/>
            </p:nvGrpSpPr>
            <p:grpSpPr bwMode="auto">
              <a:xfrm>
                <a:off x="6019800" y="2133600"/>
                <a:ext cx="533400" cy="533400"/>
                <a:chOff x="1143000" y="2743200"/>
                <a:chExt cx="533400" cy="533400"/>
              </a:xfrm>
            </p:grpSpPr>
            <p:sp>
              <p:nvSpPr>
                <p:cNvPr id="217" name="Oval 216"/>
                <p:cNvSpPr/>
                <p:nvPr/>
              </p:nvSpPr>
              <p:spPr>
                <a:xfrm>
                  <a:off x="1146246" y="273906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8" name="Oval 217"/>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3" name="Group 174"/>
              <p:cNvGrpSpPr>
                <a:grpSpLocks/>
              </p:cNvGrpSpPr>
              <p:nvPr/>
            </p:nvGrpSpPr>
            <p:grpSpPr bwMode="auto">
              <a:xfrm>
                <a:off x="6172200" y="1752600"/>
                <a:ext cx="533400" cy="533400"/>
                <a:chOff x="1143000" y="2743200"/>
                <a:chExt cx="533400" cy="533400"/>
              </a:xfrm>
            </p:grpSpPr>
            <p:sp>
              <p:nvSpPr>
                <p:cNvPr id="215" name="Oval 214"/>
                <p:cNvSpPr/>
                <p:nvPr/>
              </p:nvSpPr>
              <p:spPr>
                <a:xfrm>
                  <a:off x="1143424" y="2741654"/>
                  <a:ext cx="530997"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6" name="Oval 215"/>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4" name="Group 178"/>
              <p:cNvGrpSpPr>
                <a:grpSpLocks/>
              </p:cNvGrpSpPr>
              <p:nvPr/>
            </p:nvGrpSpPr>
            <p:grpSpPr bwMode="auto">
              <a:xfrm>
                <a:off x="6477000" y="1600200"/>
                <a:ext cx="533400" cy="533400"/>
                <a:chOff x="1143000" y="2743200"/>
                <a:chExt cx="533400" cy="533400"/>
              </a:xfrm>
            </p:grpSpPr>
            <p:sp>
              <p:nvSpPr>
                <p:cNvPr id="213" name="Oval 212"/>
                <p:cNvSpPr/>
                <p:nvPr/>
              </p:nvSpPr>
              <p:spPr>
                <a:xfrm>
                  <a:off x="1145257" y="2742689"/>
                  <a:ext cx="531002"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4" name="Oval 213"/>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5" name="Freeform 204"/>
              <p:cNvSpPr/>
              <p:nvPr/>
            </p:nvSpPr>
            <p:spPr>
              <a:xfrm>
                <a:off x="6434384" y="1524000"/>
                <a:ext cx="1510736" cy="1286620"/>
              </a:xfrm>
              <a:custGeom>
                <a:avLst/>
                <a:gdLst>
                  <a:gd name="connsiteX0" fmla="*/ 0 w 1513840"/>
                  <a:gd name="connsiteY0" fmla="*/ 1290320 h 1290320"/>
                  <a:gd name="connsiteX1" fmla="*/ 30480 w 1513840"/>
                  <a:gd name="connsiteY1" fmla="*/ 1188720 h 1290320"/>
                  <a:gd name="connsiteX2" fmla="*/ 40640 w 1513840"/>
                  <a:gd name="connsiteY2" fmla="*/ 1117600 h 1290320"/>
                  <a:gd name="connsiteX3" fmla="*/ 71120 w 1513840"/>
                  <a:gd name="connsiteY3" fmla="*/ 782320 h 1290320"/>
                  <a:gd name="connsiteX4" fmla="*/ 81280 w 1513840"/>
                  <a:gd name="connsiteY4" fmla="*/ 751840 h 1290320"/>
                  <a:gd name="connsiteX5" fmla="*/ 152400 w 1513840"/>
                  <a:gd name="connsiteY5" fmla="*/ 660400 h 1290320"/>
                  <a:gd name="connsiteX6" fmla="*/ 182880 w 1513840"/>
                  <a:gd name="connsiteY6" fmla="*/ 640080 h 1290320"/>
                  <a:gd name="connsiteX7" fmla="*/ 243840 w 1513840"/>
                  <a:gd name="connsiteY7" fmla="*/ 579120 h 1290320"/>
                  <a:gd name="connsiteX8" fmla="*/ 274320 w 1513840"/>
                  <a:gd name="connsiteY8" fmla="*/ 548640 h 1290320"/>
                  <a:gd name="connsiteX9" fmla="*/ 396240 w 1513840"/>
                  <a:gd name="connsiteY9" fmla="*/ 467360 h 1290320"/>
                  <a:gd name="connsiteX10" fmla="*/ 426720 w 1513840"/>
                  <a:gd name="connsiteY10" fmla="*/ 447040 h 1290320"/>
                  <a:gd name="connsiteX11" fmla="*/ 457200 w 1513840"/>
                  <a:gd name="connsiteY11" fmla="*/ 426720 h 1290320"/>
                  <a:gd name="connsiteX12" fmla="*/ 487680 w 1513840"/>
                  <a:gd name="connsiteY12" fmla="*/ 416560 h 1290320"/>
                  <a:gd name="connsiteX13" fmla="*/ 548640 w 1513840"/>
                  <a:gd name="connsiteY13" fmla="*/ 375920 h 1290320"/>
                  <a:gd name="connsiteX14" fmla="*/ 579120 w 1513840"/>
                  <a:gd name="connsiteY14" fmla="*/ 365760 h 1290320"/>
                  <a:gd name="connsiteX15" fmla="*/ 609600 w 1513840"/>
                  <a:gd name="connsiteY15" fmla="*/ 345440 h 1290320"/>
                  <a:gd name="connsiteX16" fmla="*/ 670560 w 1513840"/>
                  <a:gd name="connsiteY16" fmla="*/ 325120 h 1290320"/>
                  <a:gd name="connsiteX17" fmla="*/ 822960 w 1513840"/>
                  <a:gd name="connsiteY17" fmla="*/ 274320 h 1290320"/>
                  <a:gd name="connsiteX18" fmla="*/ 853440 w 1513840"/>
                  <a:gd name="connsiteY18" fmla="*/ 264160 h 1290320"/>
                  <a:gd name="connsiteX19" fmla="*/ 883920 w 1513840"/>
                  <a:gd name="connsiteY19" fmla="*/ 254000 h 1290320"/>
                  <a:gd name="connsiteX20" fmla="*/ 975360 w 1513840"/>
                  <a:gd name="connsiteY20" fmla="*/ 213360 h 1290320"/>
                  <a:gd name="connsiteX21" fmla="*/ 1005840 w 1513840"/>
                  <a:gd name="connsiteY21" fmla="*/ 203200 h 1290320"/>
                  <a:gd name="connsiteX22" fmla="*/ 1036320 w 1513840"/>
                  <a:gd name="connsiteY22" fmla="*/ 193040 h 1290320"/>
                  <a:gd name="connsiteX23" fmla="*/ 1066800 w 1513840"/>
                  <a:gd name="connsiteY23" fmla="*/ 172720 h 1290320"/>
                  <a:gd name="connsiteX24" fmla="*/ 1168400 w 1513840"/>
                  <a:gd name="connsiteY24" fmla="*/ 142240 h 1290320"/>
                  <a:gd name="connsiteX25" fmla="*/ 1198880 w 1513840"/>
                  <a:gd name="connsiteY25" fmla="*/ 121920 h 1290320"/>
                  <a:gd name="connsiteX26" fmla="*/ 1239520 w 1513840"/>
                  <a:gd name="connsiteY26" fmla="*/ 111760 h 1290320"/>
                  <a:gd name="connsiteX27" fmla="*/ 1300480 w 1513840"/>
                  <a:gd name="connsiteY27" fmla="*/ 91440 h 1290320"/>
                  <a:gd name="connsiteX28" fmla="*/ 1422400 w 1513840"/>
                  <a:gd name="connsiteY28" fmla="*/ 50800 h 1290320"/>
                  <a:gd name="connsiteX29" fmla="*/ 1452880 w 1513840"/>
                  <a:gd name="connsiteY29" fmla="*/ 40640 h 1290320"/>
                  <a:gd name="connsiteX30" fmla="*/ 1513840 w 1513840"/>
                  <a:gd name="connsiteY30" fmla="*/ 10160 h 1290320"/>
                  <a:gd name="connsiteX31" fmla="*/ 1513840 w 1513840"/>
                  <a:gd name="connsiteY31" fmla="*/ 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3840" h="1290320">
                    <a:moveTo>
                      <a:pt x="0" y="1290320"/>
                    </a:moveTo>
                    <a:cubicBezTo>
                      <a:pt x="10604" y="1258509"/>
                      <a:pt x="24338" y="1222501"/>
                      <a:pt x="30480" y="1188720"/>
                    </a:cubicBezTo>
                    <a:cubicBezTo>
                      <a:pt x="34764" y="1165159"/>
                      <a:pt x="37253" y="1141307"/>
                      <a:pt x="40640" y="1117600"/>
                    </a:cubicBezTo>
                    <a:cubicBezTo>
                      <a:pt x="51593" y="821876"/>
                      <a:pt x="21864" y="930087"/>
                      <a:pt x="71120" y="782320"/>
                    </a:cubicBezTo>
                    <a:cubicBezTo>
                      <a:pt x="74507" y="772160"/>
                      <a:pt x="75339" y="760751"/>
                      <a:pt x="81280" y="751840"/>
                    </a:cubicBezTo>
                    <a:cubicBezTo>
                      <a:pt x="109601" y="709359"/>
                      <a:pt x="116588" y="690243"/>
                      <a:pt x="152400" y="660400"/>
                    </a:cubicBezTo>
                    <a:cubicBezTo>
                      <a:pt x="161781" y="652583"/>
                      <a:pt x="173754" y="648192"/>
                      <a:pt x="182880" y="640080"/>
                    </a:cubicBezTo>
                    <a:cubicBezTo>
                      <a:pt x="204358" y="620988"/>
                      <a:pt x="223520" y="599440"/>
                      <a:pt x="243840" y="579120"/>
                    </a:cubicBezTo>
                    <a:cubicBezTo>
                      <a:pt x="254000" y="568960"/>
                      <a:pt x="262365" y="556610"/>
                      <a:pt x="274320" y="548640"/>
                    </a:cubicBezTo>
                    <a:lnTo>
                      <a:pt x="396240" y="467360"/>
                    </a:lnTo>
                    <a:lnTo>
                      <a:pt x="426720" y="447040"/>
                    </a:lnTo>
                    <a:cubicBezTo>
                      <a:pt x="436880" y="440267"/>
                      <a:pt x="445616" y="430581"/>
                      <a:pt x="457200" y="426720"/>
                    </a:cubicBezTo>
                    <a:cubicBezTo>
                      <a:pt x="467360" y="423333"/>
                      <a:pt x="478318" y="421761"/>
                      <a:pt x="487680" y="416560"/>
                    </a:cubicBezTo>
                    <a:cubicBezTo>
                      <a:pt x="509028" y="404700"/>
                      <a:pt x="525472" y="383643"/>
                      <a:pt x="548640" y="375920"/>
                    </a:cubicBezTo>
                    <a:cubicBezTo>
                      <a:pt x="558800" y="372533"/>
                      <a:pt x="569541" y="370549"/>
                      <a:pt x="579120" y="365760"/>
                    </a:cubicBezTo>
                    <a:cubicBezTo>
                      <a:pt x="590042" y="360299"/>
                      <a:pt x="598442" y="350399"/>
                      <a:pt x="609600" y="345440"/>
                    </a:cubicBezTo>
                    <a:cubicBezTo>
                      <a:pt x="629173" y="336741"/>
                      <a:pt x="650240" y="331893"/>
                      <a:pt x="670560" y="325120"/>
                    </a:cubicBezTo>
                    <a:lnTo>
                      <a:pt x="822960" y="274320"/>
                    </a:lnTo>
                    <a:lnTo>
                      <a:pt x="853440" y="264160"/>
                    </a:lnTo>
                    <a:cubicBezTo>
                      <a:pt x="863600" y="260773"/>
                      <a:pt x="875009" y="259941"/>
                      <a:pt x="883920" y="254000"/>
                    </a:cubicBezTo>
                    <a:cubicBezTo>
                      <a:pt x="932222" y="221799"/>
                      <a:pt x="902816" y="237541"/>
                      <a:pt x="975360" y="213360"/>
                    </a:cubicBezTo>
                    <a:lnTo>
                      <a:pt x="1005840" y="203200"/>
                    </a:lnTo>
                    <a:cubicBezTo>
                      <a:pt x="1016000" y="199813"/>
                      <a:pt x="1027409" y="198981"/>
                      <a:pt x="1036320" y="193040"/>
                    </a:cubicBezTo>
                    <a:cubicBezTo>
                      <a:pt x="1046480" y="186267"/>
                      <a:pt x="1055642" y="177679"/>
                      <a:pt x="1066800" y="172720"/>
                    </a:cubicBezTo>
                    <a:cubicBezTo>
                      <a:pt x="1098603" y="158585"/>
                      <a:pt x="1134624" y="150684"/>
                      <a:pt x="1168400" y="142240"/>
                    </a:cubicBezTo>
                    <a:cubicBezTo>
                      <a:pt x="1178560" y="135467"/>
                      <a:pt x="1187657" y="126730"/>
                      <a:pt x="1198880" y="121920"/>
                    </a:cubicBezTo>
                    <a:cubicBezTo>
                      <a:pt x="1211715" y="116419"/>
                      <a:pt x="1226145" y="115772"/>
                      <a:pt x="1239520" y="111760"/>
                    </a:cubicBezTo>
                    <a:cubicBezTo>
                      <a:pt x="1260036" y="105605"/>
                      <a:pt x="1280160" y="98213"/>
                      <a:pt x="1300480" y="91440"/>
                    </a:cubicBezTo>
                    <a:lnTo>
                      <a:pt x="1422400" y="50800"/>
                    </a:lnTo>
                    <a:lnTo>
                      <a:pt x="1452880" y="40640"/>
                    </a:lnTo>
                    <a:cubicBezTo>
                      <a:pt x="1477670" y="32377"/>
                      <a:pt x="1494145" y="29855"/>
                      <a:pt x="1513840" y="10160"/>
                    </a:cubicBezTo>
                    <a:lnTo>
                      <a:pt x="1513840" y="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666" name="Group 170"/>
              <p:cNvGrpSpPr>
                <a:grpSpLocks/>
              </p:cNvGrpSpPr>
              <p:nvPr/>
            </p:nvGrpSpPr>
            <p:grpSpPr bwMode="auto">
              <a:xfrm>
                <a:off x="6096000" y="2819400"/>
                <a:ext cx="533400" cy="533400"/>
                <a:chOff x="6096000" y="2819400"/>
                <a:chExt cx="533400" cy="533400"/>
              </a:xfrm>
            </p:grpSpPr>
            <p:grpSp>
              <p:nvGrpSpPr>
                <p:cNvPr id="97" name="Group 22"/>
                <p:cNvGrpSpPr/>
                <p:nvPr/>
              </p:nvGrpSpPr>
              <p:grpSpPr>
                <a:xfrm>
                  <a:off x="6096000" y="2819400"/>
                  <a:ext cx="533400" cy="533400"/>
                  <a:chOff x="6705600" y="3200400"/>
                  <a:chExt cx="914400" cy="914400"/>
                </a:xfrm>
                <a:solidFill>
                  <a:schemeClr val="accent2">
                    <a:lumMod val="20000"/>
                    <a:lumOff val="80000"/>
                  </a:schemeClr>
                </a:solidFill>
              </p:grpSpPr>
              <p:sp>
                <p:nvSpPr>
                  <p:cNvPr id="211" name="Oval 21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2" name="Oval 21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10" name="Oval 209"/>
                <p:cNvSpPr/>
                <p:nvPr/>
              </p:nvSpPr>
              <p:spPr>
                <a:xfrm>
                  <a:off x="63246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7" name="Freeform 206"/>
              <p:cNvSpPr/>
              <p:nvPr/>
            </p:nvSpPr>
            <p:spPr>
              <a:xfrm>
                <a:off x="5903386" y="5135176"/>
                <a:ext cx="142097" cy="248677"/>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08" name="Freeform 207"/>
              <p:cNvSpPr/>
              <p:nvPr/>
            </p:nvSpPr>
            <p:spPr>
              <a:xfrm rot="18832833">
                <a:off x="5945292" y="5791896"/>
                <a:ext cx="140558" cy="254282"/>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6" name="TextBox 110"/>
            <p:cNvSpPr txBox="1">
              <a:spLocks noChangeArrowheads="1"/>
            </p:cNvSpPr>
            <p:nvPr/>
          </p:nvSpPr>
          <p:spPr bwMode="auto">
            <a:xfrm>
              <a:off x="3962400" y="5181600"/>
              <a:ext cx="1012825" cy="276225"/>
            </a:xfrm>
            <a:prstGeom prst="rect">
              <a:avLst/>
            </a:prstGeom>
            <a:noFill/>
            <a:ln w="9525">
              <a:noFill/>
              <a:miter lim="800000"/>
              <a:headEnd/>
              <a:tailEnd/>
            </a:ln>
          </p:spPr>
          <p:txBody>
            <a:bodyPr wrap="none">
              <a:spAutoFit/>
            </a:bodyPr>
            <a:lstStyle/>
            <a:p>
              <a:pPr eaLnBrk="1" hangingPunct="1">
                <a:defRPr/>
              </a:pPr>
              <a:r>
                <a:rPr lang="en-GB" sz="1200" b="1" dirty="0">
                  <a:solidFill>
                    <a:schemeClr val="accent4">
                      <a:lumMod val="50000"/>
                    </a:schemeClr>
                  </a:solidFill>
                  <a:latin typeface="Arial" charset="0"/>
                </a:rPr>
                <a:t>Proteolysis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cs-CZ" sz="2800" u="sng" smtClean="0"/>
              <a:t>Proteolysis</a:t>
            </a:r>
            <a:r>
              <a:rPr lang="en-GB" altLang="cs-CZ" sz="2800" smtClean="0"/>
              <a:t> is central to the signaling pathways of a number of phytohormones, including auxin, GA and JA</a:t>
            </a:r>
          </a:p>
        </p:txBody>
      </p:sp>
      <p:sp>
        <p:nvSpPr>
          <p:cNvPr id="26627" name="TextBox 11"/>
          <p:cNvSpPr txBox="1">
            <a:spLocks noChangeArrowheads="1"/>
          </p:cNvSpPr>
          <p:nvPr/>
        </p:nvSpPr>
        <p:spPr bwMode="auto">
          <a:xfrm>
            <a:off x="457200" y="22860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a:t>The hormones (circled in red) bind to the receptors (green), initiating proteolytic degradation (orange, dashed line) to activate a transcriptional regulator (blue).</a:t>
            </a:r>
          </a:p>
        </p:txBody>
      </p:sp>
      <p:grpSp>
        <p:nvGrpSpPr>
          <p:cNvPr id="26628" name="Group 18"/>
          <p:cNvGrpSpPr>
            <a:grpSpLocks/>
          </p:cNvGrpSpPr>
          <p:nvPr/>
        </p:nvGrpSpPr>
        <p:grpSpPr bwMode="auto">
          <a:xfrm>
            <a:off x="3733800" y="1752600"/>
            <a:ext cx="5181600" cy="3733800"/>
            <a:chOff x="3886200" y="2298149"/>
            <a:chExt cx="4876800" cy="3440664"/>
          </a:xfrm>
        </p:grpSpPr>
        <p:grpSp>
          <p:nvGrpSpPr>
            <p:cNvPr id="26633" name="Group 14"/>
            <p:cNvGrpSpPr>
              <a:grpSpLocks/>
            </p:cNvGrpSpPr>
            <p:nvPr/>
          </p:nvGrpSpPr>
          <p:grpSpPr bwMode="auto">
            <a:xfrm>
              <a:off x="3886200" y="2298149"/>
              <a:ext cx="4876800" cy="3440664"/>
              <a:chOff x="3886200" y="2298232"/>
              <a:chExt cx="4876800" cy="3441032"/>
            </a:xfrm>
          </p:grpSpPr>
          <p:grpSp>
            <p:nvGrpSpPr>
              <p:cNvPr id="26637" name="Group 10"/>
              <p:cNvGrpSpPr>
                <a:grpSpLocks/>
              </p:cNvGrpSpPr>
              <p:nvPr/>
            </p:nvGrpSpPr>
            <p:grpSpPr bwMode="auto">
              <a:xfrm>
                <a:off x="3886200" y="2298232"/>
                <a:ext cx="4648200" cy="3441032"/>
                <a:chOff x="2057400" y="2374432"/>
                <a:chExt cx="4648200" cy="3441032"/>
              </a:xfrm>
            </p:grpSpPr>
            <p:pic>
              <p:nvPicPr>
                <p:cNvPr id="266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74432"/>
                  <a:ext cx="4571999" cy="34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038600" y="2743114"/>
                  <a:ext cx="385482" cy="380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145305" y="3048886"/>
                  <a:ext cx="484094" cy="3818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 name="Rectangle 8"/>
                <p:cNvSpPr/>
                <p:nvPr/>
              </p:nvSpPr>
              <p:spPr>
                <a:xfrm>
                  <a:off x="6477000" y="4039353"/>
                  <a:ext cx="228600" cy="762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 name="Oval 5"/>
                <p:cNvSpPr/>
                <p:nvPr/>
              </p:nvSpPr>
              <p:spPr>
                <a:xfrm>
                  <a:off x="2057400" y="2895268"/>
                  <a:ext cx="457200" cy="3057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cxnSp>
            <p:nvCxnSpPr>
              <p:cNvPr id="14" name="Straight Arrow Connector 13"/>
              <p:cNvCxnSpPr/>
              <p:nvPr/>
            </p:nvCxnSpPr>
            <p:spPr>
              <a:xfrm>
                <a:off x="8229600" y="5156981"/>
                <a:ext cx="533400" cy="1463"/>
              </a:xfrm>
              <a:prstGeom prst="straightConnector1">
                <a:avLst/>
              </a:prstGeom>
              <a:ln w="5715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096000" y="2438584"/>
              <a:ext cx="533400" cy="304276"/>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Rectangle 16"/>
            <p:cNvSpPr/>
            <p:nvPr/>
          </p:nvSpPr>
          <p:spPr>
            <a:xfrm>
              <a:off x="7772400" y="2742861"/>
              <a:ext cx="533400" cy="229671"/>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Rectangle 17"/>
            <p:cNvSpPr/>
            <p:nvPr/>
          </p:nvSpPr>
          <p:spPr>
            <a:xfrm>
              <a:off x="4244788" y="2742861"/>
              <a:ext cx="479612" cy="257465"/>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6629" name="TextBox 18"/>
          <p:cNvSpPr txBox="1">
            <a:spLocks noChangeArrowheads="1"/>
          </p:cNvSpPr>
          <p:nvPr/>
        </p:nvSpPr>
        <p:spPr bwMode="auto">
          <a:xfrm>
            <a:off x="3581400" y="6096000"/>
            <a:ext cx="556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800">
                <a:latin typeface="Times New Roman" panose="02020603050405020304" pitchFamily="18" charset="0"/>
                <a:cs typeface="Times New Roman" panose="02020603050405020304" pitchFamily="18" charset="0"/>
              </a:rPr>
              <a:t>Reprinted by permission from Macmillan Publishers, Ltd: NATURE Wolters, H., and Jürgens, G. (2009). Survival of the flexible: Hormonal growth control and adaptation in plant development. Nat. Rev. Genet. 10: </a:t>
            </a:r>
            <a:r>
              <a:rPr lang="en-GB" altLang="cs-CZ" sz="800">
                <a:latin typeface="Times New Roman" panose="02020603050405020304" pitchFamily="18" charset="0"/>
                <a:cs typeface="Times New Roman" panose="02020603050405020304" pitchFamily="18" charset="0"/>
                <a:hlinkClick r:id="rId3"/>
              </a:rPr>
              <a:t>305–317</a:t>
            </a:r>
            <a:r>
              <a:rPr lang="en-GB" altLang="cs-CZ" sz="800">
                <a:latin typeface="Times New Roman" panose="02020603050405020304" pitchFamily="18" charset="0"/>
                <a:cs typeface="Times New Roman" panose="02020603050405020304" pitchFamily="18" charset="0"/>
              </a:rPr>
              <a:t>. Copyright 2009.</a:t>
            </a:r>
          </a:p>
        </p:txBody>
      </p:sp>
      <p:sp>
        <p:nvSpPr>
          <p:cNvPr id="26630" name="TextBox 18"/>
          <p:cNvSpPr txBox="1">
            <a:spLocks noChangeArrowheads="1"/>
          </p:cNvSpPr>
          <p:nvPr/>
        </p:nvSpPr>
        <p:spPr bwMode="auto">
          <a:xfrm>
            <a:off x="4038600" y="54864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Auxin</a:t>
            </a:r>
          </a:p>
        </p:txBody>
      </p:sp>
      <p:sp>
        <p:nvSpPr>
          <p:cNvPr id="26631" name="TextBox 19"/>
          <p:cNvSpPr txBox="1">
            <a:spLocks noChangeArrowheads="1"/>
          </p:cNvSpPr>
          <p:nvPr/>
        </p:nvSpPr>
        <p:spPr bwMode="auto">
          <a:xfrm>
            <a:off x="5410200" y="5486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800" b="1"/>
              <a:t>Gibberellin</a:t>
            </a:r>
          </a:p>
        </p:txBody>
      </p:sp>
      <p:sp>
        <p:nvSpPr>
          <p:cNvPr id="26632" name="TextBox 20"/>
          <p:cNvSpPr txBox="1">
            <a:spLocks noChangeArrowheads="1"/>
          </p:cNvSpPr>
          <p:nvPr/>
        </p:nvSpPr>
        <p:spPr bwMode="auto">
          <a:xfrm>
            <a:off x="7543800" y="53340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800" b="1"/>
              <a:t>Jasmonic Acid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25513"/>
            <a:ext cx="77771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0" y="0"/>
            <a:ext cx="9144000" cy="765175"/>
          </a:xfrm>
          <a:prstGeom prst="rect">
            <a:avLst/>
          </a:prstGeom>
          <a:solidFill>
            <a:srgbClr val="CCFFFF">
              <a:alpha val="32156"/>
            </a:srgbClr>
          </a:solidFill>
          <a:ln w="9525">
            <a:solidFill>
              <a:srgbClr val="00CC99"/>
            </a:solidFill>
            <a:miter lim="800000"/>
            <a:headEnd/>
            <a:tailEnd/>
          </a:ln>
        </p:spPr>
        <p:txBody>
          <a:bodyPr wrap="none" anchor="ctr"/>
          <a:lstStyle/>
          <a:p>
            <a:pPr eaLnBrk="1" fontAlgn="auto" hangingPunct="1">
              <a:spcBef>
                <a:spcPts val="0"/>
              </a:spcBef>
              <a:spcAft>
                <a:spcPts val="0"/>
              </a:spcAft>
              <a:defRPr/>
            </a:pPr>
            <a:endParaRPr lang="cs-CZ" kern="0">
              <a:solidFill>
                <a:sysClr val="windowText" lastClr="000000"/>
              </a:solidFill>
            </a:endParaRPr>
          </a:p>
        </p:txBody>
      </p:sp>
      <p:sp>
        <p:nvSpPr>
          <p:cNvPr id="11" name="Text Box 7"/>
          <p:cNvSpPr txBox="1">
            <a:spLocks noChangeArrowheads="1"/>
          </p:cNvSpPr>
          <p:nvPr/>
        </p:nvSpPr>
        <p:spPr bwMode="auto">
          <a:xfrm>
            <a:off x="34925" y="188913"/>
            <a:ext cx="9109075" cy="400050"/>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cs-CZ" sz="2000" kern="0" dirty="0">
                <a:solidFill>
                  <a:srgbClr val="3333CC"/>
                </a:solidFill>
                <a:latin typeface="Verdana" pitchFamily="34" charset="0"/>
              </a:rPr>
              <a:t>Auxiny - mechanismus účinku</a:t>
            </a:r>
          </a:p>
        </p:txBody>
      </p:sp>
      <p:grpSp>
        <p:nvGrpSpPr>
          <p:cNvPr id="27653" name="Group 11"/>
          <p:cNvGrpSpPr>
            <a:grpSpLocks/>
          </p:cNvGrpSpPr>
          <p:nvPr/>
        </p:nvGrpSpPr>
        <p:grpSpPr bwMode="auto">
          <a:xfrm>
            <a:off x="0" y="6562725"/>
            <a:ext cx="9144000" cy="285750"/>
            <a:chOff x="0" y="4170"/>
            <a:chExt cx="5760" cy="180"/>
          </a:xfrm>
        </p:grpSpPr>
        <p:sp>
          <p:nvSpPr>
            <p:cNvPr id="2765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27655"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00125"/>
            <a:ext cx="46196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4"/>
          <p:cNvSpPr txBox="1">
            <a:spLocks noChangeArrowheads="1"/>
          </p:cNvSpPr>
          <p:nvPr/>
        </p:nvSpPr>
        <p:spPr bwMode="auto">
          <a:xfrm>
            <a:off x="323850" y="64881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Ulmasov et al., 1997</a:t>
            </a:r>
          </a:p>
        </p:txBody>
      </p:sp>
      <p:sp>
        <p:nvSpPr>
          <p:cNvPr id="29700" name="Rectangle 5"/>
          <p:cNvSpPr>
            <a:spLocks noChangeArrowheads="1"/>
          </p:cNvSpPr>
          <p:nvPr/>
        </p:nvSpPr>
        <p:spPr bwMode="auto">
          <a:xfrm>
            <a:off x="3819525" y="188913"/>
            <a:ext cx="15176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DR5::GUS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noChangeArrowheads="1"/>
          </p:cNvPicPr>
          <p:nvPr/>
        </p:nvPicPr>
        <p:blipFill>
          <a:blip r:embed="rId2">
            <a:extLst>
              <a:ext uri="{28A0092B-C50C-407E-A947-70E740481C1C}">
                <a14:useLocalDpi xmlns:a14="http://schemas.microsoft.com/office/drawing/2010/main" val="0"/>
              </a:ext>
            </a:extLst>
          </a:blip>
          <a:srcRect b="66786"/>
          <a:stretch>
            <a:fillRect/>
          </a:stretch>
        </p:blipFill>
        <p:spPr bwMode="auto">
          <a:xfrm>
            <a:off x="395288" y="889000"/>
            <a:ext cx="56673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obrázek 3"/>
          <p:cNvPicPr>
            <a:picLocks noChangeAspect="1" noChangeArrowheads="1"/>
          </p:cNvPicPr>
          <p:nvPr/>
        </p:nvPicPr>
        <p:blipFill>
          <a:blip r:embed="rId2">
            <a:extLst>
              <a:ext uri="{28A0092B-C50C-407E-A947-70E740481C1C}">
                <a14:useLocalDpi xmlns:a14="http://schemas.microsoft.com/office/drawing/2010/main" val="0"/>
              </a:ext>
            </a:extLst>
          </a:blip>
          <a:srcRect t="33334" r="51639" b="33029"/>
          <a:stretch>
            <a:fillRect/>
          </a:stretch>
        </p:blipFill>
        <p:spPr bwMode="auto">
          <a:xfrm>
            <a:off x="6156325" y="836613"/>
            <a:ext cx="27209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67088"/>
            <a:ext cx="374491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650" y="2994025"/>
            <a:ext cx="39004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0"/>
          <p:cNvSpPr>
            <a:spLocks noChangeArrowheads="1"/>
          </p:cNvSpPr>
          <p:nvPr/>
        </p:nvSpPr>
        <p:spPr bwMode="auto">
          <a:xfrm>
            <a:off x="0" y="1809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cs-CZ" altLang="cs-CZ" sz="1100">
                <a:cs typeface="Calibri" panose="020F0502020204030204" pitchFamily="34" charset="0"/>
              </a:rPr>
              <a:t>   </a:t>
            </a:r>
            <a:endParaRPr lang="cs-CZ" altLang="cs-CZ" sz="1800">
              <a:latin typeface="Arial" panose="020B0604020202020204" pitchFamily="34" charset="0"/>
            </a:endParaRPr>
          </a:p>
        </p:txBody>
      </p:sp>
      <p:sp>
        <p:nvSpPr>
          <p:cNvPr id="30727" name="Rectangle 11"/>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0728" name="Rectangle 12"/>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729" name="Rectangle 13"/>
          <p:cNvSpPr>
            <a:spLocks noChangeArrowheads="1"/>
          </p:cNvSpPr>
          <p:nvPr/>
        </p:nvSpPr>
        <p:spPr bwMode="auto">
          <a:xfrm>
            <a:off x="0" y="511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900">
              <a:cs typeface="Calibri" panose="020F0502020204030204" pitchFamily="34" charset="0"/>
            </a:endParaRPr>
          </a:p>
          <a:p>
            <a:pPr>
              <a:spcBef>
                <a:spcPct val="0"/>
              </a:spcBef>
              <a:buFontTx/>
              <a:buNone/>
            </a:pPr>
            <a:r>
              <a:rPr lang="cs-CZ" altLang="cs-CZ" sz="1800">
                <a:cs typeface="Calibri" panose="020F0502020204030204" pitchFamily="34" charset="0"/>
              </a:rPr>
              <a:t>         </a:t>
            </a:r>
            <a:endParaRPr lang="cs-CZ" altLang="cs-CZ" sz="1800">
              <a:latin typeface="Arial" panose="020B0604020202020204" pitchFamily="34" charset="0"/>
            </a:endParaRPr>
          </a:p>
        </p:txBody>
      </p:sp>
      <p:sp>
        <p:nvSpPr>
          <p:cNvPr id="30730" name="Rectangle 14"/>
          <p:cNvSpPr>
            <a:spLocks noChangeArrowheads="1"/>
          </p:cNvSpPr>
          <p:nvPr/>
        </p:nvSpPr>
        <p:spPr bwMode="auto">
          <a:xfrm>
            <a:off x="0" y="731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0731" name="TextovéPole 4"/>
          <p:cNvSpPr txBox="1">
            <a:spLocks noChangeArrowheads="1"/>
          </p:cNvSpPr>
          <p:nvPr/>
        </p:nvSpPr>
        <p:spPr bwMode="auto">
          <a:xfrm>
            <a:off x="6732588" y="6165850"/>
            <a:ext cx="216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Brunoud et al., 2012</a:t>
            </a:r>
          </a:p>
        </p:txBody>
      </p:sp>
      <p:sp>
        <p:nvSpPr>
          <p:cNvPr id="30732" name="TextovéPole 4"/>
          <p:cNvSpPr txBox="1">
            <a:spLocks noChangeArrowheads="1"/>
          </p:cNvSpPr>
          <p:nvPr/>
        </p:nvSpPr>
        <p:spPr bwMode="auto">
          <a:xfrm>
            <a:off x="6804025" y="41116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Rashotte et al, 2007</a:t>
            </a:r>
          </a:p>
        </p:txBody>
      </p:sp>
      <p:sp>
        <p:nvSpPr>
          <p:cNvPr id="30733" name="Rectangle 12"/>
          <p:cNvSpPr>
            <a:spLocks noChangeArrowheads="1"/>
          </p:cNvSpPr>
          <p:nvPr/>
        </p:nvSpPr>
        <p:spPr bwMode="auto">
          <a:xfrm>
            <a:off x="2700338" y="149225"/>
            <a:ext cx="32400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DR5::GUS a DII/VENUS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050" y="5754688"/>
            <a:ext cx="815975" cy="881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b="45526"/>
          <a:stretch>
            <a:fillRect/>
          </a:stretch>
        </p:blipFill>
        <p:spPr bwMode="auto">
          <a:xfrm>
            <a:off x="100013" y="1081088"/>
            <a:ext cx="8909050" cy="3602037"/>
          </a:xfrm>
          <a:prstGeom prst="rect">
            <a:avLst/>
          </a:prstGeom>
          <a:noFill/>
          <a:ln>
            <a:noFill/>
          </a:ln>
          <a:effectLst/>
          <a:extLst>
            <a:ext uri="{909E8E84-426E-40DD-AFC4-6F175D3DCCD1}">
              <a14:hiddenFill xmlns:a14="http://schemas.microsoft.com/office/drawing/2010/main">
                <a:blipFill dpi="0" rotWithShape="0">
                  <a:blip/>
                  <a:srcRect b="45526"/>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755650" y="4908550"/>
            <a:ext cx="58864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defRPr/>
            </a:pPr>
            <a:r>
              <a:rPr lang="en-GB" altLang="cs-CZ" sz="1089" b="1" dirty="0">
                <a:latin typeface="Arial" panose="020B0604020202020204" pitchFamily="34" charset="0"/>
              </a:rPr>
              <a:t>Charles S. </a:t>
            </a:r>
            <a:r>
              <a:rPr lang="en-GB" altLang="cs-CZ" sz="1089" b="1" dirty="0" err="1">
                <a:latin typeface="Arial" panose="020B0604020202020204" pitchFamily="34" charset="0"/>
              </a:rPr>
              <a:t>Buer</a:t>
            </a:r>
            <a:r>
              <a:rPr lang="en-GB" altLang="cs-CZ" sz="1089" b="1" dirty="0">
                <a:latin typeface="Arial" panose="020B0604020202020204" pitchFamily="34" charset="0"/>
              </a:rPr>
              <a:t>, and Gloria K. </a:t>
            </a:r>
            <a:r>
              <a:rPr lang="en-GB" altLang="cs-CZ" sz="1089" b="1" dirty="0" err="1">
                <a:latin typeface="Arial" panose="020B0604020202020204" pitchFamily="34" charset="0"/>
              </a:rPr>
              <a:t>Muday</a:t>
            </a:r>
            <a:r>
              <a:rPr lang="en-GB" altLang="cs-CZ" sz="1089" b="1" dirty="0">
                <a:latin typeface="Arial" panose="020B0604020202020204" pitchFamily="34" charset="0"/>
              </a:rPr>
              <a:t> Plant Cell 2004;16:1191-1205</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a:defRPr/>
            </a:pPr>
            <a:r>
              <a:rPr lang="en-GB" altLang="cs-CZ" sz="907">
                <a:latin typeface="Arial" panose="020B0604020202020204" pitchFamily="34" charset="0"/>
              </a:rPr>
              <a:t>©2004 by American Society of Plant Biologists</a:t>
            </a:r>
          </a:p>
        </p:txBody>
      </p:sp>
      <p:sp>
        <p:nvSpPr>
          <p:cNvPr id="7" name="Text Box 7"/>
          <p:cNvSpPr txBox="1">
            <a:spLocks noChangeArrowheads="1"/>
          </p:cNvSpPr>
          <p:nvPr/>
        </p:nvSpPr>
        <p:spPr bwMode="auto">
          <a:xfrm>
            <a:off x="2563813" y="184150"/>
            <a:ext cx="4249737" cy="400050"/>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cs-CZ" sz="2000" kern="0" dirty="0">
                <a:latin typeface="Verdana" pitchFamily="34" charset="0"/>
              </a:rPr>
              <a:t>DR5-GUS </a:t>
            </a:r>
            <a:r>
              <a:rPr lang="cs-CZ" sz="2000" kern="0" dirty="0">
                <a:latin typeface="Verdana" pitchFamily="34" charset="0"/>
              </a:rPr>
              <a:t>během ohybu kořene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74650"/>
            <a:ext cx="61214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Obdélník 4"/>
          <p:cNvSpPr>
            <a:spLocks noChangeArrowheads="1"/>
          </p:cNvSpPr>
          <p:nvPr/>
        </p:nvSpPr>
        <p:spPr bwMode="auto">
          <a:xfrm>
            <a:off x="611188" y="6324600"/>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latin typeface="Arial" panose="020B0604020202020204" pitchFamily="34" charset="0"/>
              </a:rPr>
              <a:t>Liao C.-Y., Smet W., Brunoud G., Yoshida S., Vernoux T., Weijers D. (2015) Reporters for sensitive and quantitative measurement of auxin response. Nature Methods </a:t>
            </a:r>
            <a:r>
              <a:rPr lang="cs-CZ" altLang="en-US" sz="1400" b="1">
                <a:latin typeface="Arial" panose="020B0604020202020204" pitchFamily="34" charset="0"/>
              </a:rPr>
              <a:t>12, 207-210.</a:t>
            </a:r>
            <a:endParaRPr lang="cs-CZ" altLang="en-US" sz="1400">
              <a:latin typeface="Arial" panose="020B0604020202020204" pitchFamily="34" charset="0"/>
            </a:endParaRPr>
          </a:p>
        </p:txBody>
      </p:sp>
      <p:sp>
        <p:nvSpPr>
          <p:cNvPr id="33796" name="Rectangle 4"/>
          <p:cNvSpPr>
            <a:spLocks noChangeArrowheads="1"/>
          </p:cNvSpPr>
          <p:nvPr/>
        </p:nvSpPr>
        <p:spPr bwMode="auto">
          <a:xfrm>
            <a:off x="4067175" y="0"/>
            <a:ext cx="1047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DR5v2</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4"/>
          <p:cNvSpPr>
            <a:spLocks noChangeArrowheads="1"/>
          </p:cNvSpPr>
          <p:nvPr/>
        </p:nvSpPr>
        <p:spPr bwMode="auto">
          <a:xfrm>
            <a:off x="611188" y="6324600"/>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latin typeface="Arial" panose="020B0604020202020204" pitchFamily="34" charset="0"/>
              </a:rPr>
              <a:t>Liao C.-Y., Smet W., Brunoud G., Yoshida S., Vernoux T., Weijers D. (2015) Reporters for sensitive and quantitative measurement of auxin response. Nature Methods </a:t>
            </a:r>
            <a:r>
              <a:rPr lang="cs-CZ" altLang="en-US" sz="1400" b="1">
                <a:latin typeface="Arial" panose="020B0604020202020204" pitchFamily="34" charset="0"/>
              </a:rPr>
              <a:t>12, 207-210.</a:t>
            </a:r>
            <a:endParaRPr lang="cs-CZ" altLang="en-US" sz="1400">
              <a:latin typeface="Arial" panose="020B0604020202020204" pitchFamily="34" charset="0"/>
            </a:endParaRPr>
          </a:p>
        </p:txBody>
      </p:sp>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22263"/>
            <a:ext cx="3960813"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7838" y="3325813"/>
            <a:ext cx="475138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544513"/>
            <a:ext cx="29606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p:cNvSpPr>
            <a:spLocks noChangeArrowheads="1"/>
          </p:cNvSpPr>
          <p:nvPr/>
        </p:nvSpPr>
        <p:spPr bwMode="auto">
          <a:xfrm>
            <a:off x="2376488" y="0"/>
            <a:ext cx="4894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R2D2 (ratiometric version of two DIIs)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Obdélník 4"/>
          <p:cNvSpPr>
            <a:spLocks noChangeArrowheads="1"/>
          </p:cNvSpPr>
          <p:nvPr/>
        </p:nvSpPr>
        <p:spPr bwMode="auto">
          <a:xfrm>
            <a:off x="611188" y="6092825"/>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solidFill>
                  <a:schemeClr val="bg1"/>
                </a:solidFill>
                <a:latin typeface="Arial" panose="020B0604020202020204" pitchFamily="34" charset="0"/>
              </a:rPr>
              <a:t>Liao C.-Y., Smet W., Brunoud G., Yoshida S., Vernoux T., Weijers D. (2015) Reporters for sensitive and quantitative measurement of auxin response. Nature Methods </a:t>
            </a:r>
            <a:r>
              <a:rPr lang="cs-CZ" altLang="en-US" sz="1400" b="1">
                <a:solidFill>
                  <a:schemeClr val="bg1"/>
                </a:solidFill>
                <a:latin typeface="Arial" panose="020B0604020202020204" pitchFamily="34" charset="0"/>
              </a:rPr>
              <a:t>12, 207-210.</a:t>
            </a:r>
            <a:endParaRPr lang="cs-CZ" altLang="en-US" sz="1400">
              <a:solidFill>
                <a:schemeClr val="bg1"/>
              </a:solidFill>
              <a:latin typeface="Arial" panose="020B0604020202020204" pitchFamily="34" charset="0"/>
            </a:endParaRPr>
          </a:p>
        </p:txBody>
      </p:sp>
      <p:sp>
        <p:nvSpPr>
          <p:cNvPr id="35845" name="Rectangle 6"/>
          <p:cNvSpPr>
            <a:spLocks noChangeArrowheads="1"/>
          </p:cNvSpPr>
          <p:nvPr/>
        </p:nvSpPr>
        <p:spPr bwMode="auto">
          <a:xfrm>
            <a:off x="2268538" y="333375"/>
            <a:ext cx="4894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solidFill>
                  <a:schemeClr val="bg1"/>
                </a:solidFill>
              </a:rPr>
              <a:t>R2D2 (ratiometric version of two DIIs)</a:t>
            </a:r>
          </a:p>
        </p:txBody>
      </p:sp>
      <p:pic>
        <p:nvPicPr>
          <p:cNvPr id="3" name="nmeth.3279-sv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46162" y="1201291"/>
            <a:ext cx="4453830" cy="4453830"/>
          </a:xfrm>
          <a:prstGeom prst="rect">
            <a:avLst/>
          </a:prstGeom>
        </p:spPr>
      </p:pic>
      <p:pic>
        <p:nvPicPr>
          <p:cNvPr id="6" name="nmeth.3279-sv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lum contrast="20000"/>
          </a:blip>
          <a:stretch>
            <a:fillRect/>
          </a:stretch>
        </p:blipFill>
        <p:spPr>
          <a:xfrm>
            <a:off x="4569854" y="1201291"/>
            <a:ext cx="4453830" cy="44538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79388" y="1241425"/>
            <a:ext cx="871378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696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500" b="1">
                <a:solidFill>
                  <a:srgbClr val="1F497D"/>
                </a:solidFill>
                <a:ea typeface="Times New Roman" panose="02020603050405020304" pitchFamily="18" charset="0"/>
                <a:cs typeface="Calibri" panose="020F0502020204030204" pitchFamily="34" charset="0"/>
              </a:rPr>
              <a:t>Úlohy:</a:t>
            </a:r>
          </a:p>
          <a:p>
            <a:pPr eaLnBrk="1" hangingPunct="1">
              <a:spcBef>
                <a:spcPct val="0"/>
              </a:spcBef>
              <a:buFontTx/>
              <a:buNone/>
            </a:pPr>
            <a:endParaRPr lang="en-US" altLang="cs-CZ" sz="2500" b="1">
              <a:solidFill>
                <a:srgbClr val="345A8A"/>
              </a:solidFill>
              <a:ea typeface="Times New Roman" panose="02020603050405020304" pitchFamily="18" charset="0"/>
              <a:cs typeface="Calibri" panose="020F0502020204030204" pitchFamily="34" charset="0"/>
            </a:endParaRPr>
          </a:p>
          <a:p>
            <a:pPr algn="just">
              <a:lnSpc>
                <a:spcPct val="115000"/>
              </a:lnSpc>
              <a:spcBef>
                <a:spcPts val="1000"/>
              </a:spcBef>
              <a:buFont typeface="Arial" panose="020B0604020202020204" pitchFamily="34" charset="0"/>
              <a:buNone/>
            </a:pPr>
            <a:r>
              <a:rPr lang="cs-CZ" altLang="en-US" sz="1800" b="1">
                <a:solidFill>
                  <a:srgbClr val="1F497D"/>
                </a:solidFill>
                <a:ea typeface="Times New Roman" panose="02020603050405020304" pitchFamily="18" charset="0"/>
                <a:cs typeface="Calibri" panose="020F0502020204030204" pitchFamily="34" charset="0"/>
              </a:rPr>
              <a:t>1. Role mezibuněčného transportu auxinu při pozitivní gravitropické odpovědi kořene semenáčku </a:t>
            </a:r>
            <a:r>
              <a:rPr lang="cs-CZ" altLang="en-US" sz="1800" b="1" i="1">
                <a:solidFill>
                  <a:srgbClr val="1F497D"/>
                </a:solidFill>
                <a:ea typeface="Times New Roman" panose="02020603050405020304" pitchFamily="18" charset="0"/>
                <a:cs typeface="Calibri" panose="020F0502020204030204" pitchFamily="34" charset="0"/>
              </a:rPr>
              <a:t>Arabidopsis thaliana</a:t>
            </a:r>
            <a:endParaRPr lang="en-GB" altLang="en-US" sz="1200">
              <a:ea typeface="Calibri" panose="020F0502020204030204" pitchFamily="34" charset="0"/>
              <a:cs typeface="Times New Roman" panose="02020603050405020304" pitchFamily="18" charset="0"/>
            </a:endParaRPr>
          </a:p>
          <a:p>
            <a:pPr algn="just">
              <a:lnSpc>
                <a:spcPct val="115000"/>
              </a:lnSpc>
              <a:spcBef>
                <a:spcPts val="1000"/>
              </a:spcBef>
              <a:buFont typeface="Arial" panose="020B0604020202020204" pitchFamily="34" charset="0"/>
              <a:buNone/>
            </a:pPr>
            <a:r>
              <a:rPr lang="cs-CZ" altLang="en-US" sz="1800" b="1">
                <a:solidFill>
                  <a:srgbClr val="1F497D"/>
                </a:solidFill>
                <a:cs typeface="Times New Roman" panose="02020603050405020304" pitchFamily="18" charset="0"/>
              </a:rPr>
              <a:t>2. Role auxinu a jeho přenašečů při vývoji hlavního a vedlejšího kořene </a:t>
            </a:r>
            <a:r>
              <a:rPr lang="cs-CZ" altLang="en-US" sz="1800" b="1" i="1">
                <a:solidFill>
                  <a:srgbClr val="1F497D"/>
                </a:solidFill>
                <a:cs typeface="Times New Roman" panose="02020603050405020304" pitchFamily="18" charset="0"/>
              </a:rPr>
              <a:t>Arabidopsis thaliana</a:t>
            </a:r>
            <a:endParaRPr lang="en-GB" altLang="en-US" sz="1200">
              <a:cs typeface="Calibri" panose="020F0502020204030204" pitchFamily="34" charset="0"/>
            </a:endParaRPr>
          </a:p>
          <a:p>
            <a:pPr algn="just">
              <a:lnSpc>
                <a:spcPct val="115000"/>
              </a:lnSpc>
              <a:spcBef>
                <a:spcPts val="1000"/>
              </a:spcBef>
              <a:buFont typeface="Arial" panose="020B0604020202020204" pitchFamily="34" charset="0"/>
              <a:buNone/>
            </a:pPr>
            <a:r>
              <a:rPr lang="cs-CZ" altLang="en-US" sz="1800" b="1">
                <a:solidFill>
                  <a:srgbClr val="1F497D"/>
                </a:solidFill>
                <a:cs typeface="Times New Roman" panose="02020603050405020304" pitchFamily="18" charset="0"/>
              </a:rPr>
              <a:t>3. Hormonální regulace transkripce v semenáčcích </a:t>
            </a:r>
            <a:r>
              <a:rPr lang="cs-CZ" altLang="en-US" sz="1800" b="1" i="1">
                <a:solidFill>
                  <a:srgbClr val="1F497D"/>
                </a:solidFill>
                <a:cs typeface="Times New Roman" panose="02020603050405020304" pitchFamily="18" charset="0"/>
              </a:rPr>
              <a:t>Arabidopsis thaliana</a:t>
            </a:r>
            <a:endParaRPr lang="en-GB" altLang="en-US" sz="1600" b="1">
              <a:solidFill>
                <a:srgbClr val="4F81BD"/>
              </a:solidFill>
              <a:latin typeface="Cambria" panose="02040503050406030204" pitchFamily="18" charset="0"/>
              <a:cs typeface="Times New Roman" panose="02020603050405020304" pitchFamily="18" charset="0"/>
            </a:endParaRPr>
          </a:p>
          <a:p>
            <a:pPr>
              <a:spcBef>
                <a:spcPct val="0"/>
              </a:spcBef>
              <a:buFontTx/>
              <a:buNone/>
            </a:pPr>
            <a:endParaRPr lang="en-US" altLang="cs-CZ" sz="1800">
              <a:cs typeface="Times New Roman" panose="02020603050405020304" pitchFamily="18" charset="0"/>
            </a:endParaRPr>
          </a:p>
        </p:txBody>
      </p:sp>
      <p:grpSp>
        <p:nvGrpSpPr>
          <p:cNvPr id="9219" name="Group 11"/>
          <p:cNvGrpSpPr>
            <a:grpSpLocks/>
          </p:cNvGrpSpPr>
          <p:nvPr/>
        </p:nvGrpSpPr>
        <p:grpSpPr bwMode="auto">
          <a:xfrm>
            <a:off x="0" y="6562725"/>
            <a:ext cx="9144000" cy="285750"/>
            <a:chOff x="0" y="4170"/>
            <a:chExt cx="5760" cy="180"/>
          </a:xfrm>
        </p:grpSpPr>
        <p:sp>
          <p:nvSpPr>
            <p:cNvPr id="922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9221"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8"/>
          <p:cNvSpPr txBox="1">
            <a:spLocks noChangeArrowheads="1"/>
          </p:cNvSpPr>
          <p:nvPr/>
        </p:nvSpPr>
        <p:spPr bwMode="auto">
          <a:xfrm>
            <a:off x="323850" y="765175"/>
            <a:ext cx="3168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600">
                <a:solidFill>
                  <a:srgbClr val="000000"/>
                </a:solidFill>
                <a:latin typeface="Comic Sans MS" panose="030F0702030302020204" pitchFamily="66" charset="0"/>
              </a:rPr>
              <a:t>Vazba na receptor CRE1 (cytokinin receptor)</a:t>
            </a:r>
          </a:p>
          <a:p>
            <a:pPr eaLnBrk="1" hangingPunct="1">
              <a:spcBef>
                <a:spcPct val="50000"/>
              </a:spcBef>
              <a:buFontTx/>
              <a:buNone/>
            </a:pPr>
            <a:r>
              <a:rPr lang="cs-CZ" altLang="cs-CZ" sz="1600">
                <a:solidFill>
                  <a:srgbClr val="000000"/>
                </a:solidFill>
                <a:latin typeface="Comic Sans MS" panose="030F0702030302020204" pitchFamily="66" charset="0"/>
              </a:rPr>
              <a:t>- CRE1 je dvousložková histidinová kinása lokalizovaná v plazmatické membráně</a:t>
            </a:r>
          </a:p>
          <a:p>
            <a:pPr eaLnBrk="1" hangingPunct="1">
              <a:spcBef>
                <a:spcPct val="50000"/>
              </a:spcBef>
              <a:buFontTx/>
              <a:buNone/>
            </a:pPr>
            <a:r>
              <a:rPr lang="cs-CZ" altLang="cs-CZ" sz="1600">
                <a:solidFill>
                  <a:srgbClr val="000000"/>
                </a:solidFill>
                <a:latin typeface="Comic Sans MS" panose="030F0702030302020204" pitchFamily="66" charset="0"/>
              </a:rPr>
              <a:t>- existují ještě další dvě histidinové receptorové kinázy vážící cytokininy (AHK2, AHK3)</a:t>
            </a:r>
          </a:p>
          <a:p>
            <a:pPr eaLnBrk="1" hangingPunct="1">
              <a:spcBef>
                <a:spcPct val="50000"/>
              </a:spcBef>
              <a:buFontTx/>
              <a:buNone/>
            </a:pPr>
            <a:r>
              <a:rPr lang="cs-CZ" altLang="cs-CZ" sz="1600">
                <a:solidFill>
                  <a:srgbClr val="000000"/>
                </a:solidFill>
                <a:latin typeface="Comic Sans MS" panose="030F0702030302020204" pitchFamily="66" charset="0"/>
              </a:rPr>
              <a:t>- vyvolání sledu fosforylačních reakcí přes proteiny AHP (Arabidopsis histidin phosphotransfer protein)</a:t>
            </a:r>
          </a:p>
          <a:p>
            <a:pPr eaLnBrk="1" hangingPunct="1">
              <a:spcBef>
                <a:spcPct val="50000"/>
              </a:spcBef>
              <a:buFontTx/>
              <a:buNone/>
            </a:pPr>
            <a:r>
              <a:rPr lang="cs-CZ" altLang="cs-CZ" sz="1600">
                <a:solidFill>
                  <a:srgbClr val="000000"/>
                </a:solidFill>
                <a:latin typeface="Comic Sans MS" panose="030F0702030302020204" pitchFamily="66" charset="0"/>
              </a:rPr>
              <a:t>- výsledkem je aktivace transkripčních faktorů (ARR typu A a B; Arabidopsis response regulators)</a:t>
            </a:r>
            <a:br>
              <a:rPr lang="cs-CZ" altLang="cs-CZ" sz="1600">
                <a:solidFill>
                  <a:srgbClr val="000000"/>
                </a:solidFill>
                <a:latin typeface="Comic Sans MS" panose="030F0702030302020204" pitchFamily="66" charset="0"/>
              </a:rPr>
            </a:br>
            <a:r>
              <a:rPr lang="cs-CZ" altLang="cs-CZ" sz="1600">
                <a:solidFill>
                  <a:srgbClr val="000000"/>
                </a:solidFill>
                <a:latin typeface="Comic Sans MS" panose="030F0702030302020204" pitchFamily="66" charset="0"/>
              </a:rPr>
              <a:t>ARR typu A jsou negativními regulátory odpovědi na cytokininy, ARR typu B jsou pozitivními stimulátory genové exprese</a:t>
            </a:r>
          </a:p>
        </p:txBody>
      </p:sp>
      <p:sp>
        <p:nvSpPr>
          <p:cNvPr id="36867" name="Rectangle 12"/>
          <p:cNvSpPr>
            <a:spLocks noChangeArrowheads="1"/>
          </p:cNvSpPr>
          <p:nvPr/>
        </p:nvSpPr>
        <p:spPr bwMode="auto">
          <a:xfrm>
            <a:off x="0" y="115888"/>
            <a:ext cx="5940425"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36868" name="Text Box 5"/>
          <p:cNvSpPr txBox="1">
            <a:spLocks noChangeArrowheads="1"/>
          </p:cNvSpPr>
          <p:nvPr/>
        </p:nvSpPr>
        <p:spPr bwMode="auto">
          <a:xfrm>
            <a:off x="250825" y="188913"/>
            <a:ext cx="7561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Cytokininy – mechanismus účinku</a:t>
            </a:r>
          </a:p>
        </p:txBody>
      </p:sp>
      <p:sp>
        <p:nvSpPr>
          <p:cNvPr id="36869" name="Oval 13"/>
          <p:cNvSpPr>
            <a:spLocks noChangeArrowheads="1"/>
          </p:cNvSpPr>
          <p:nvPr/>
        </p:nvSpPr>
        <p:spPr bwMode="auto">
          <a:xfrm>
            <a:off x="136525" y="88582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3687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836613"/>
            <a:ext cx="5472113"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1" name="Group 17"/>
          <p:cNvGrpSpPr>
            <a:grpSpLocks/>
          </p:cNvGrpSpPr>
          <p:nvPr/>
        </p:nvGrpSpPr>
        <p:grpSpPr bwMode="auto">
          <a:xfrm>
            <a:off x="6300788" y="188913"/>
            <a:ext cx="1223962" cy="2371725"/>
            <a:chOff x="4059" y="0"/>
            <a:chExt cx="771" cy="1494"/>
          </a:xfrm>
        </p:grpSpPr>
        <p:pic>
          <p:nvPicPr>
            <p:cNvPr id="36876" name="Picture 17" descr="F5"/>
            <p:cNvPicPr>
              <a:picLocks noChangeAspect="1" noChangeArrowheads="1"/>
            </p:cNvPicPr>
            <p:nvPr/>
          </p:nvPicPr>
          <p:blipFill>
            <a:blip r:embed="rId4">
              <a:extLst>
                <a:ext uri="{28A0092B-C50C-407E-A947-70E740481C1C}">
                  <a14:useLocalDpi xmlns:a14="http://schemas.microsoft.com/office/drawing/2010/main" val="0"/>
                </a:ext>
              </a:extLst>
            </a:blip>
            <a:srcRect l="27924" t="797" r="37123" b="36880"/>
            <a:stretch>
              <a:fillRect/>
            </a:stretch>
          </p:blipFill>
          <p:spPr bwMode="auto">
            <a:xfrm>
              <a:off x="4059" y="0"/>
              <a:ext cx="622" cy="1068"/>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36877" name="Text Box 18"/>
            <p:cNvSpPr txBox="1">
              <a:spLocks noChangeArrowheads="1"/>
            </p:cNvSpPr>
            <p:nvPr/>
          </p:nvSpPr>
          <p:spPr bwMode="auto">
            <a:xfrm>
              <a:off x="4084" y="1091"/>
              <a:ext cx="2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Comic Sans MS" panose="030F0702030302020204" pitchFamily="66" charset="0"/>
                </a:rPr>
                <a:t>Wt</a:t>
              </a:r>
            </a:p>
          </p:txBody>
        </p:sp>
        <p:sp>
          <p:nvSpPr>
            <p:cNvPr id="36878" name="Text Box 19"/>
            <p:cNvSpPr txBox="1">
              <a:spLocks noChangeArrowheads="1"/>
            </p:cNvSpPr>
            <p:nvPr/>
          </p:nvSpPr>
          <p:spPr bwMode="auto">
            <a:xfrm>
              <a:off x="4333" y="1091"/>
              <a:ext cx="49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Comic Sans MS" panose="030F0702030302020204" pitchFamily="66" charset="0"/>
                </a:rPr>
                <a:t>cre1/ahk3/ahk2 triple</a:t>
              </a:r>
            </a:p>
          </p:txBody>
        </p:sp>
      </p:grpSp>
      <p:sp>
        <p:nvSpPr>
          <p:cNvPr id="57362" name="Text Box 14"/>
          <p:cNvSpPr txBox="1">
            <a:spLocks noChangeArrowheads="1"/>
          </p:cNvSpPr>
          <p:nvPr/>
        </p:nvSpPr>
        <p:spPr bwMode="auto">
          <a:xfrm>
            <a:off x="3924300" y="6092825"/>
            <a:ext cx="5003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Arial" panose="020B0604020202020204" pitchFamily="34" charset="0"/>
              </a:rPr>
              <a:t>Santner</a:t>
            </a:r>
            <a:r>
              <a:rPr lang="cs-CZ" altLang="cs-CZ" sz="1300">
                <a:solidFill>
                  <a:srgbClr val="000000"/>
                </a:solidFill>
                <a:latin typeface="Verdana" panose="020B0604030504040204" pitchFamily="34" charset="0"/>
              </a:rPr>
              <a:t> et al. 200</a:t>
            </a:r>
            <a:r>
              <a:rPr lang="cs-CZ" altLang="cs-CZ" sz="1300">
                <a:solidFill>
                  <a:srgbClr val="000000"/>
                </a:solidFill>
                <a:latin typeface="Arial" panose="020B0604020202020204" pitchFamily="34" charset="0"/>
              </a:rPr>
              <a:t>9</a:t>
            </a:r>
            <a:r>
              <a:rPr lang="cs-CZ" altLang="cs-CZ" sz="1300">
                <a:solidFill>
                  <a:srgbClr val="000000"/>
                </a:solidFill>
                <a:latin typeface="Verdana" panose="020B0604030504040204" pitchFamily="34" charset="0"/>
              </a:rPr>
              <a:t>, Nature </a:t>
            </a:r>
            <a:r>
              <a:rPr lang="cs-CZ" altLang="cs-CZ" sz="1300">
                <a:solidFill>
                  <a:srgbClr val="000000"/>
                </a:solidFill>
                <a:latin typeface="Arial" panose="020B0604020202020204" pitchFamily="34" charset="0"/>
              </a:rPr>
              <a:t>Chemical Biology 5</a:t>
            </a:r>
            <a:r>
              <a:rPr lang="cs-CZ" altLang="cs-CZ" sz="1300">
                <a:solidFill>
                  <a:srgbClr val="000000"/>
                </a:solidFill>
                <a:latin typeface="Verdana" panose="020B0604030504040204" pitchFamily="34" charset="0"/>
              </a:rPr>
              <a:t> (</a:t>
            </a:r>
            <a:r>
              <a:rPr lang="cs-CZ" altLang="cs-CZ" sz="1300">
                <a:solidFill>
                  <a:srgbClr val="000000"/>
                </a:solidFill>
                <a:latin typeface="Arial" panose="020B0604020202020204" pitchFamily="34" charset="0"/>
              </a:rPr>
              <a:t>5</a:t>
            </a:r>
            <a:r>
              <a:rPr lang="cs-CZ" altLang="cs-CZ" sz="1300">
                <a:solidFill>
                  <a:srgbClr val="000000"/>
                </a:solidFill>
                <a:latin typeface="Verdana" panose="020B0604030504040204" pitchFamily="34" charset="0"/>
              </a:rPr>
              <a:t>), </a:t>
            </a:r>
            <a:r>
              <a:rPr lang="cs-CZ" altLang="cs-CZ" sz="1300">
                <a:solidFill>
                  <a:srgbClr val="000000"/>
                </a:solidFill>
                <a:latin typeface="Arial" panose="020B0604020202020204" pitchFamily="34" charset="0"/>
              </a:rPr>
              <a:t>301</a:t>
            </a:r>
            <a:r>
              <a:rPr lang="en-GB" altLang="cs-CZ" sz="1300">
                <a:solidFill>
                  <a:srgbClr val="000000"/>
                </a:solidFill>
                <a:latin typeface="Verdana" panose="020B0604030504040204" pitchFamily="34" charset="0"/>
              </a:rPr>
              <a:t>-</a:t>
            </a:r>
            <a:r>
              <a:rPr lang="cs-CZ" altLang="cs-CZ" sz="1300">
                <a:solidFill>
                  <a:srgbClr val="000000"/>
                </a:solidFill>
                <a:latin typeface="Arial" panose="020B0604020202020204" pitchFamily="34" charset="0"/>
              </a:rPr>
              <a:t>307</a:t>
            </a:r>
            <a:endParaRPr lang="cs-CZ" altLang="cs-CZ" sz="1300">
              <a:solidFill>
                <a:srgbClr val="000000"/>
              </a:solidFill>
              <a:latin typeface="Verdana" panose="020B0604030504040204" pitchFamily="34" charset="0"/>
            </a:endParaRPr>
          </a:p>
        </p:txBody>
      </p:sp>
      <p:grpSp>
        <p:nvGrpSpPr>
          <p:cNvPr id="36873" name="Group 11"/>
          <p:cNvGrpSpPr>
            <a:grpSpLocks/>
          </p:cNvGrpSpPr>
          <p:nvPr/>
        </p:nvGrpSpPr>
        <p:grpSpPr bwMode="auto">
          <a:xfrm>
            <a:off x="0" y="6562725"/>
            <a:ext cx="9144000" cy="285750"/>
            <a:chOff x="0" y="4170"/>
            <a:chExt cx="5760" cy="180"/>
          </a:xfrm>
        </p:grpSpPr>
        <p:sp>
          <p:nvSpPr>
            <p:cNvPr id="3687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3687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2588"/>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a:defRPr/>
            </a:pPr>
            <a:r>
              <a:rPr lang="en-GB" altLang="en-US" sz="1451" b="1" dirty="0" err="1" smtClean="0">
                <a:latin typeface="Arial" panose="020B0604020202020204" pitchFamily="34" charset="0"/>
              </a:rPr>
              <a:t>TCSn</a:t>
            </a:r>
            <a:r>
              <a:rPr lang="en-GB" altLang="en-US" sz="1451" b="1" dirty="0" smtClean="0">
                <a:latin typeface="Arial" panose="020B0604020202020204" pitchFamily="34" charset="0"/>
              </a:rPr>
              <a:t>::GFP  </a:t>
            </a:r>
            <a:r>
              <a:rPr lang="cs-CZ" altLang="en-US" sz="1451" b="1" dirty="0" smtClean="0">
                <a:latin typeface="Arial" panose="020B0604020202020204" pitchFamily="34" charset="0"/>
              </a:rPr>
              <a:t>- zobrazení exprese indukované cytokininem</a:t>
            </a:r>
            <a:endParaRPr lang="en-GB" altLang="en-US" sz="1451" b="1" dirty="0" smtClean="0">
              <a:latin typeface="Arial" panose="020B0604020202020204" pitchFamily="34" charset="0"/>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836613"/>
            <a:ext cx="6196013" cy="5402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768475" y="652462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GB" altLang="en-US" sz="1089" b="1" dirty="0" err="1" smtClean="0">
                <a:latin typeface="Arial" panose="020B0604020202020204" pitchFamily="34" charset="0"/>
              </a:rPr>
              <a:t>Evelyne</a:t>
            </a:r>
            <a:r>
              <a:rPr lang="en-GB" altLang="en-US" sz="1089" b="1" dirty="0" smtClean="0">
                <a:latin typeface="Arial" panose="020B0604020202020204" pitchFamily="34" charset="0"/>
              </a:rPr>
              <a:t> </a:t>
            </a:r>
            <a:r>
              <a:rPr lang="en-GB" altLang="en-US" sz="1089" b="1" dirty="0" err="1" smtClean="0">
                <a:latin typeface="Arial" panose="020B0604020202020204" pitchFamily="34" charset="0"/>
              </a:rPr>
              <a:t>Zürcher</a:t>
            </a:r>
            <a:r>
              <a:rPr lang="en-GB" altLang="en-US" sz="1089" b="1" dirty="0" smtClean="0">
                <a:latin typeface="Arial" panose="020B0604020202020204" pitchFamily="34" charset="0"/>
              </a:rPr>
              <a:t> et al. Plant Physiol. 2013;161:1066-1075</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val 7"/>
          <p:cNvSpPr>
            <a:spLocks noChangeArrowheads="1"/>
          </p:cNvSpPr>
          <p:nvPr/>
        </p:nvSpPr>
        <p:spPr bwMode="auto">
          <a:xfrm>
            <a:off x="200025" y="94932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0963" name="Rectangle 8"/>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0964" name="Text Box 9"/>
          <p:cNvSpPr txBox="1">
            <a:spLocks noChangeArrowheads="1"/>
          </p:cNvSpPr>
          <p:nvPr/>
        </p:nvSpPr>
        <p:spPr bwMode="auto">
          <a:xfrm>
            <a:off x="395288" y="188913"/>
            <a:ext cx="756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Auxiny – fyziologické účinky</a:t>
            </a:r>
          </a:p>
        </p:txBody>
      </p:sp>
      <p:sp>
        <p:nvSpPr>
          <p:cNvPr id="40965" name="Text Box 10"/>
          <p:cNvSpPr txBox="1">
            <a:spLocks noChangeArrowheads="1"/>
          </p:cNvSpPr>
          <p:nvPr/>
        </p:nvSpPr>
        <p:spPr bwMode="auto">
          <a:xfrm>
            <a:off x="4643438" y="6237288"/>
            <a:ext cx="45005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Friml 2003, Current Opinion in Plant Biology 6, 1-6</a:t>
            </a:r>
          </a:p>
        </p:txBody>
      </p:sp>
      <p:pic>
        <p:nvPicPr>
          <p:cNvPr id="40966" name="Picture 11"/>
          <p:cNvPicPr>
            <a:picLocks noChangeAspect="1" noChangeArrowheads="1"/>
          </p:cNvPicPr>
          <p:nvPr/>
        </p:nvPicPr>
        <p:blipFill>
          <a:blip r:embed="rId3">
            <a:extLst>
              <a:ext uri="{28A0092B-C50C-407E-A947-70E740481C1C}">
                <a14:useLocalDpi xmlns:a14="http://schemas.microsoft.com/office/drawing/2010/main" val="0"/>
              </a:ext>
            </a:extLst>
          </a:blip>
          <a:srcRect l="8531"/>
          <a:stretch>
            <a:fillRect/>
          </a:stretch>
        </p:blipFill>
        <p:spPr bwMode="auto">
          <a:xfrm>
            <a:off x="250825" y="2360613"/>
            <a:ext cx="36004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779588"/>
            <a:ext cx="27955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l="5403" t="10857" r="50810" b="2618"/>
          <a:stretch>
            <a:fillRect/>
          </a:stretch>
        </p:blipFill>
        <p:spPr bwMode="auto">
          <a:xfrm>
            <a:off x="542925" y="4243388"/>
            <a:ext cx="2805113" cy="1863725"/>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14"/>
          <p:cNvSpPr txBox="1">
            <a:spLocks noChangeArrowheads="1"/>
          </p:cNvSpPr>
          <p:nvPr/>
        </p:nvSpPr>
        <p:spPr bwMode="auto">
          <a:xfrm>
            <a:off x="0" y="6237288"/>
            <a:ext cx="47466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Paciorek et al. 2005, Nature 435 (7046), 1</a:t>
            </a:r>
            <a:r>
              <a:rPr lang="en-GB" altLang="cs-CZ" sz="1300">
                <a:solidFill>
                  <a:srgbClr val="000000"/>
                </a:solidFill>
                <a:latin typeface="Verdana" panose="020B0604030504040204" pitchFamily="34" charset="0"/>
              </a:rPr>
              <a:t>25</a:t>
            </a:r>
            <a:r>
              <a:rPr lang="cs-CZ" altLang="cs-CZ" sz="1300">
                <a:solidFill>
                  <a:srgbClr val="000000"/>
                </a:solidFill>
                <a:latin typeface="Verdana" panose="020B0604030504040204" pitchFamily="34" charset="0"/>
              </a:rPr>
              <a:t>1</a:t>
            </a:r>
            <a:r>
              <a:rPr lang="en-GB" altLang="cs-CZ" sz="1300">
                <a:solidFill>
                  <a:srgbClr val="000000"/>
                </a:solidFill>
                <a:latin typeface="Verdana" panose="020B0604030504040204" pitchFamily="34" charset="0"/>
              </a:rPr>
              <a:t>-</a:t>
            </a:r>
            <a:r>
              <a:rPr lang="cs-CZ" altLang="cs-CZ" sz="1300">
                <a:solidFill>
                  <a:srgbClr val="000000"/>
                </a:solidFill>
                <a:latin typeface="Verdana" panose="020B0604030504040204" pitchFamily="34" charset="0"/>
              </a:rPr>
              <a:t>1</a:t>
            </a:r>
            <a:r>
              <a:rPr lang="en-GB" altLang="cs-CZ" sz="1300">
                <a:solidFill>
                  <a:srgbClr val="000000"/>
                </a:solidFill>
                <a:latin typeface="Verdana" panose="020B0604030504040204" pitchFamily="34" charset="0"/>
              </a:rPr>
              <a:t>2</a:t>
            </a:r>
            <a:r>
              <a:rPr lang="cs-CZ" altLang="cs-CZ" sz="1300">
                <a:solidFill>
                  <a:srgbClr val="000000"/>
                </a:solidFill>
                <a:latin typeface="Verdana" panose="020B0604030504040204" pitchFamily="34" charset="0"/>
              </a:rPr>
              <a:t>56</a:t>
            </a:r>
          </a:p>
        </p:txBody>
      </p:sp>
      <p:sp>
        <p:nvSpPr>
          <p:cNvPr id="40970" name="Text Box 2"/>
          <p:cNvSpPr txBox="1">
            <a:spLocks noChangeArrowheads="1"/>
          </p:cNvSpPr>
          <p:nvPr/>
        </p:nvSpPr>
        <p:spPr bwMode="auto">
          <a:xfrm>
            <a:off x="468313" y="765175"/>
            <a:ext cx="8675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a:solidFill>
                  <a:srgbClr val="000000"/>
                </a:solidFill>
                <a:latin typeface="Comic Sans MS" panose="030F0702030302020204" pitchFamily="66" charset="0"/>
              </a:rPr>
              <a:t>Regulace tropismů</a:t>
            </a:r>
            <a:r>
              <a:rPr lang="cs-CZ" altLang="cs-CZ" sz="1800">
                <a:solidFill>
                  <a:srgbClr val="000000"/>
                </a:solidFill>
                <a:latin typeface="Comic Sans MS" panose="030F0702030302020204" pitchFamily="66" charset="0"/>
              </a:rPr>
              <a:t> – </a:t>
            </a:r>
            <a:r>
              <a:rPr lang="cs-CZ" altLang="cs-CZ" sz="1800" b="1">
                <a:solidFill>
                  <a:srgbClr val="000000"/>
                </a:solidFill>
                <a:latin typeface="Comic Sans MS" panose="030F0702030302020204" pitchFamily="66" charset="0"/>
              </a:rPr>
              <a:t>pozitivní gravitropismus</a:t>
            </a:r>
            <a:r>
              <a:rPr lang="cs-CZ" altLang="cs-CZ" sz="1800">
                <a:solidFill>
                  <a:srgbClr val="000000"/>
                </a:solidFill>
                <a:latin typeface="Comic Sans MS" panose="030F0702030302020204" pitchFamily="66" charset="0"/>
              </a:rPr>
              <a:t> kořene a </a:t>
            </a:r>
            <a:r>
              <a:rPr lang="cs-CZ" altLang="cs-CZ" sz="1800" b="1">
                <a:solidFill>
                  <a:srgbClr val="000000"/>
                </a:solidFill>
                <a:latin typeface="Comic Sans MS" panose="030F0702030302020204" pitchFamily="66" charset="0"/>
              </a:rPr>
              <a:t>negativní gravitropismus</a:t>
            </a:r>
            <a:r>
              <a:rPr lang="cs-CZ" altLang="cs-CZ" sz="1800">
                <a:solidFill>
                  <a:srgbClr val="000000"/>
                </a:solidFill>
                <a:latin typeface="Comic Sans MS" panose="030F0702030302020204" pitchFamily="66" charset="0"/>
              </a:rPr>
              <a:t> stonku</a:t>
            </a:r>
          </a:p>
        </p:txBody>
      </p:sp>
      <p:sp>
        <p:nvSpPr>
          <p:cNvPr id="40971" name="Text Box 15"/>
          <p:cNvSpPr txBox="1">
            <a:spLocks noChangeArrowheads="1"/>
          </p:cNvSpPr>
          <p:nvPr/>
        </p:nvSpPr>
        <p:spPr bwMode="auto">
          <a:xfrm>
            <a:off x="6084888" y="3141663"/>
            <a:ext cx="291623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500" b="1">
                <a:solidFill>
                  <a:srgbClr val="000000"/>
                </a:solidFill>
                <a:latin typeface="Comic Sans MS" panose="030F0702030302020204" pitchFamily="66" charset="0"/>
              </a:rPr>
              <a:t>Gravitropismus stonku – ohyb nahoru:</a:t>
            </a:r>
          </a:p>
          <a:p>
            <a:pPr eaLnBrk="1" hangingPunct="1">
              <a:spcBef>
                <a:spcPct val="50000"/>
              </a:spcBef>
              <a:buFontTx/>
              <a:buNone/>
            </a:pPr>
            <a:r>
              <a:rPr lang="cs-CZ" altLang="cs-CZ" sz="1500">
                <a:solidFill>
                  <a:srgbClr val="000000"/>
                </a:solidFill>
                <a:latin typeface="Comic Sans MS" panose="030F0702030302020204" pitchFamily="66" charset="0"/>
              </a:rPr>
              <a:t>- hromadění auxinu na spodní straně, kde je taková koncentrace aktivační pro buněčnou elongaci</a:t>
            </a:r>
          </a:p>
        </p:txBody>
      </p:sp>
      <p:sp>
        <p:nvSpPr>
          <p:cNvPr id="40972" name="Text Box 16"/>
          <p:cNvSpPr txBox="1">
            <a:spLocks noChangeArrowheads="1"/>
          </p:cNvSpPr>
          <p:nvPr/>
        </p:nvSpPr>
        <p:spPr bwMode="auto">
          <a:xfrm>
            <a:off x="179388" y="1412875"/>
            <a:ext cx="48244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500" b="1">
                <a:solidFill>
                  <a:srgbClr val="000000"/>
                </a:solidFill>
                <a:latin typeface="Comic Sans MS" panose="030F0702030302020204" pitchFamily="66" charset="0"/>
              </a:rPr>
              <a:t>Gravitropismus kořene – ohyb dolů:</a:t>
            </a:r>
          </a:p>
          <a:p>
            <a:pPr eaLnBrk="1" hangingPunct="1">
              <a:spcBef>
                <a:spcPct val="0"/>
              </a:spcBef>
              <a:buFontTx/>
              <a:buNone/>
            </a:pPr>
            <a:r>
              <a:rPr lang="cs-CZ" altLang="cs-CZ" sz="1500">
                <a:solidFill>
                  <a:srgbClr val="000000"/>
                </a:solidFill>
                <a:latin typeface="Comic Sans MS" panose="030F0702030302020204" pitchFamily="66" charset="0"/>
              </a:rPr>
              <a:t>- hromadění auxinu na spodní straně, kde je taková koncentrace inhibiční pro buněčnou elongaci</a:t>
            </a:r>
          </a:p>
        </p:txBody>
      </p:sp>
      <p:grpSp>
        <p:nvGrpSpPr>
          <p:cNvPr id="40973" name="Group 11"/>
          <p:cNvGrpSpPr>
            <a:grpSpLocks/>
          </p:cNvGrpSpPr>
          <p:nvPr/>
        </p:nvGrpSpPr>
        <p:grpSpPr bwMode="auto">
          <a:xfrm>
            <a:off x="0" y="6562725"/>
            <a:ext cx="9144000" cy="285750"/>
            <a:chOff x="0" y="4170"/>
            <a:chExt cx="5760" cy="180"/>
          </a:xfrm>
        </p:grpSpPr>
        <p:sp>
          <p:nvSpPr>
            <p:cNvPr id="4097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097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5"/>
          <p:cNvSpPr>
            <a:spLocks noChangeArrowheads="1"/>
          </p:cNvSpPr>
          <p:nvPr/>
        </p:nvSpPr>
        <p:spPr bwMode="auto">
          <a:xfrm>
            <a:off x="200025" y="94932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3011"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3012" name="Text Box 7"/>
          <p:cNvSpPr txBox="1">
            <a:spLocks noChangeArrowheads="1"/>
          </p:cNvSpPr>
          <p:nvPr/>
        </p:nvSpPr>
        <p:spPr bwMode="auto">
          <a:xfrm>
            <a:off x="395288" y="188913"/>
            <a:ext cx="756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Auxiny – fyziologické účinky</a:t>
            </a:r>
          </a:p>
        </p:txBody>
      </p:sp>
      <p:sp>
        <p:nvSpPr>
          <p:cNvPr id="43013" name="Text Box 13"/>
          <p:cNvSpPr txBox="1">
            <a:spLocks noChangeArrowheads="1"/>
          </p:cNvSpPr>
          <p:nvPr/>
        </p:nvSpPr>
        <p:spPr bwMode="auto">
          <a:xfrm>
            <a:off x="468313" y="836613"/>
            <a:ext cx="4391025"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a:solidFill>
                  <a:srgbClr val="000000"/>
                </a:solidFill>
                <a:latin typeface="Comic Sans MS" panose="030F0702030302020204" pitchFamily="66" charset="0"/>
              </a:rPr>
              <a:t>Regulace tropismů</a:t>
            </a:r>
            <a:r>
              <a:rPr lang="cs-CZ" altLang="cs-CZ" sz="1800">
                <a:solidFill>
                  <a:srgbClr val="000000"/>
                </a:solidFill>
                <a:latin typeface="Comic Sans MS" panose="030F0702030302020204" pitchFamily="66" charset="0"/>
              </a:rPr>
              <a:t> – </a:t>
            </a:r>
            <a:r>
              <a:rPr lang="cs-CZ" altLang="cs-CZ" sz="1800" b="1">
                <a:solidFill>
                  <a:srgbClr val="000000"/>
                </a:solidFill>
                <a:latin typeface="Comic Sans MS" panose="030F0702030302020204" pitchFamily="66" charset="0"/>
              </a:rPr>
              <a:t>fototropismus stonku:</a:t>
            </a:r>
          </a:p>
          <a:p>
            <a:pPr eaLnBrk="1" hangingPunct="1">
              <a:spcBef>
                <a:spcPct val="50000"/>
              </a:spcBef>
              <a:buFontTx/>
              <a:buNone/>
            </a:pPr>
            <a:r>
              <a:rPr lang="cs-CZ" altLang="cs-CZ" sz="1800">
                <a:solidFill>
                  <a:srgbClr val="000000"/>
                </a:solidFill>
                <a:latin typeface="Comic Sans MS" panose="030F0702030302020204" pitchFamily="66" charset="0"/>
              </a:rPr>
              <a:t>- hromadění auxinu na od světla odvrácené straně, kde je taková koncentrace aktivační pro buněčnou elongaci</a:t>
            </a:r>
          </a:p>
          <a:p>
            <a:pPr eaLnBrk="1" hangingPunct="1">
              <a:spcBef>
                <a:spcPct val="50000"/>
              </a:spcBef>
              <a:buFontTx/>
              <a:buNone/>
            </a:pPr>
            <a:r>
              <a:rPr lang="cs-CZ" altLang="cs-CZ" sz="1800">
                <a:solidFill>
                  <a:srgbClr val="000000"/>
                </a:solidFill>
                <a:latin typeface="Comic Sans MS" panose="030F0702030302020204" pitchFamily="66" charset="0"/>
              </a:rPr>
              <a:t>- zřejmě souvisí se signalizací prostřednictvím fosforylace receptoru modrého světla fototropinu</a:t>
            </a:r>
          </a:p>
          <a:p>
            <a:pPr eaLnBrk="1" hangingPunct="1">
              <a:spcBef>
                <a:spcPct val="50000"/>
              </a:spcBef>
              <a:buFontTx/>
              <a:buNone/>
            </a:pPr>
            <a:endParaRPr lang="cs-CZ" altLang="cs-CZ" sz="1800">
              <a:solidFill>
                <a:srgbClr val="000000"/>
              </a:solidFill>
              <a:latin typeface="Comic Sans MS" panose="030F0702030302020204" pitchFamily="66" charset="0"/>
            </a:endParaRPr>
          </a:p>
        </p:txBody>
      </p:sp>
      <p:pic>
        <p:nvPicPr>
          <p:cNvPr id="4301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550" y="1276350"/>
            <a:ext cx="29622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925" y="3030538"/>
            <a:ext cx="162242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18"/>
          <p:cNvSpPr txBox="1">
            <a:spLocks noChangeArrowheads="1"/>
          </p:cNvSpPr>
          <p:nvPr/>
        </p:nvSpPr>
        <p:spPr bwMode="auto">
          <a:xfrm>
            <a:off x="6227763" y="836613"/>
            <a:ext cx="131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DR5::GUS</a:t>
            </a:r>
          </a:p>
        </p:txBody>
      </p:sp>
      <p:sp>
        <p:nvSpPr>
          <p:cNvPr id="43017" name="Line 19"/>
          <p:cNvSpPr>
            <a:spLocks noChangeShapeType="1"/>
          </p:cNvSpPr>
          <p:nvPr/>
        </p:nvSpPr>
        <p:spPr bwMode="auto">
          <a:xfrm flipH="1">
            <a:off x="7956550" y="1052513"/>
            <a:ext cx="93662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8" name="Text Box 20"/>
          <p:cNvSpPr txBox="1">
            <a:spLocks noChangeArrowheads="1"/>
          </p:cNvSpPr>
          <p:nvPr/>
        </p:nvSpPr>
        <p:spPr bwMode="auto">
          <a:xfrm>
            <a:off x="8027988" y="692150"/>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světlo</a:t>
            </a:r>
          </a:p>
        </p:txBody>
      </p:sp>
      <p:grpSp>
        <p:nvGrpSpPr>
          <p:cNvPr id="43019" name="Group 11"/>
          <p:cNvGrpSpPr>
            <a:grpSpLocks/>
          </p:cNvGrpSpPr>
          <p:nvPr/>
        </p:nvGrpSpPr>
        <p:grpSpPr bwMode="auto">
          <a:xfrm>
            <a:off x="0" y="6562725"/>
            <a:ext cx="9144000" cy="285750"/>
            <a:chOff x="0" y="4170"/>
            <a:chExt cx="5760" cy="180"/>
          </a:xfrm>
        </p:grpSpPr>
        <p:sp>
          <p:nvSpPr>
            <p:cNvPr id="4302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302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7"/>
          <p:cNvSpPr txBox="1">
            <a:spLocks noChangeArrowheads="1"/>
          </p:cNvSpPr>
          <p:nvPr/>
        </p:nvSpPr>
        <p:spPr bwMode="auto">
          <a:xfrm>
            <a:off x="468313" y="1052513"/>
            <a:ext cx="324008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600" b="1">
                <a:solidFill>
                  <a:srgbClr val="000000"/>
                </a:solidFill>
                <a:latin typeface="Comic Sans MS" panose="030F0702030302020204" pitchFamily="66" charset="0"/>
              </a:rPr>
              <a:t>Chemiosmotická teorie transportu auxinu z buňky do buňky:</a:t>
            </a:r>
          </a:p>
          <a:p>
            <a:pPr eaLnBrk="1" hangingPunct="1">
              <a:spcBef>
                <a:spcPct val="50000"/>
              </a:spcBef>
              <a:buFontTx/>
              <a:buNone/>
            </a:pPr>
            <a:r>
              <a:rPr lang="cs-CZ" altLang="cs-CZ" sz="1600">
                <a:solidFill>
                  <a:srgbClr val="000000"/>
                </a:solidFill>
                <a:latin typeface="Comic Sans MS" panose="030F0702030302020204" pitchFamily="66" charset="0"/>
              </a:rPr>
              <a:t>- Odlišná prostupnost IAA a IAA</a:t>
            </a:r>
            <a:r>
              <a:rPr lang="cs-CZ" altLang="cs-CZ" sz="1600" baseline="30000">
                <a:solidFill>
                  <a:srgbClr val="000000"/>
                </a:solidFill>
                <a:latin typeface="Comic Sans MS" panose="030F0702030302020204" pitchFamily="66" charset="0"/>
              </a:rPr>
              <a:t>- </a:t>
            </a:r>
            <a:r>
              <a:rPr lang="cs-CZ" altLang="cs-CZ" sz="1600">
                <a:solidFill>
                  <a:srgbClr val="000000"/>
                </a:solidFill>
                <a:latin typeface="Comic Sans MS" panose="030F0702030302020204" pitchFamily="66" charset="0"/>
              </a:rPr>
              <a:t>přes plasmatickou membránu </a:t>
            </a:r>
            <a:r>
              <a:rPr lang="cs-CZ" altLang="cs-CZ" sz="1600" b="1">
                <a:solidFill>
                  <a:srgbClr val="000000"/>
                </a:solidFill>
                <a:latin typeface="Comic Sans MS" panose="030F0702030302020204" pitchFamily="66" charset="0"/>
              </a:rPr>
              <a:t>(a)</a:t>
            </a:r>
            <a:endParaRPr lang="cs-CZ" altLang="cs-CZ" sz="1600" b="1" baseline="30000">
              <a:solidFill>
                <a:srgbClr val="000000"/>
              </a:solidFill>
              <a:latin typeface="Comic Sans MS" panose="030F0702030302020204" pitchFamily="66" charset="0"/>
            </a:endParaRPr>
          </a:p>
          <a:p>
            <a:pPr eaLnBrk="1" hangingPunct="1">
              <a:spcBef>
                <a:spcPct val="50000"/>
              </a:spcBef>
              <a:buFontTx/>
              <a:buNone/>
            </a:pPr>
            <a:r>
              <a:rPr lang="cs-CZ" altLang="cs-CZ" sz="1600">
                <a:solidFill>
                  <a:srgbClr val="000000"/>
                </a:solidFill>
                <a:latin typeface="Comic Sans MS" panose="030F0702030302020204" pitchFamily="66" charset="0"/>
              </a:rPr>
              <a:t>- Disociace molekul IAA vyšší v cytosolu oproti buněčné stěně vlivem vyššího pH </a:t>
            </a:r>
            <a:r>
              <a:rPr lang="cs-CZ" altLang="cs-CZ" sz="1600" b="1">
                <a:solidFill>
                  <a:srgbClr val="000000"/>
                </a:solidFill>
                <a:latin typeface="Comic Sans MS" panose="030F0702030302020204" pitchFamily="66" charset="0"/>
              </a:rPr>
              <a:t>(c)</a:t>
            </a:r>
          </a:p>
          <a:p>
            <a:pPr eaLnBrk="1" hangingPunct="1">
              <a:spcBef>
                <a:spcPct val="50000"/>
              </a:spcBef>
              <a:buFontTx/>
              <a:buNone/>
            </a:pPr>
            <a:r>
              <a:rPr lang="cs-CZ" altLang="cs-CZ" sz="1600">
                <a:solidFill>
                  <a:srgbClr val="000000"/>
                </a:solidFill>
                <a:latin typeface="Comic Sans MS" panose="030F0702030302020204" pitchFamily="66" charset="0"/>
              </a:rPr>
              <a:t>- IAA</a:t>
            </a:r>
            <a:r>
              <a:rPr lang="cs-CZ" altLang="cs-CZ" sz="1600" baseline="30000">
                <a:solidFill>
                  <a:srgbClr val="000000"/>
                </a:solidFill>
                <a:latin typeface="Comic Sans MS" panose="030F0702030302020204" pitchFamily="66" charset="0"/>
              </a:rPr>
              <a:t>-</a:t>
            </a:r>
            <a:r>
              <a:rPr lang="cs-CZ" altLang="cs-CZ" sz="1600">
                <a:solidFill>
                  <a:srgbClr val="000000"/>
                </a:solidFill>
                <a:latin typeface="Comic Sans MS" panose="030F0702030302020204" pitchFamily="66" charset="0"/>
              </a:rPr>
              <a:t> je zachytávána v cytoplasmě v tzv. aniontové pasti, pokud má být transportována, musí se tak dít pomocí aktivního přenašeče </a:t>
            </a:r>
            <a:r>
              <a:rPr lang="cs-CZ" altLang="cs-CZ" sz="1600" b="1">
                <a:solidFill>
                  <a:srgbClr val="000000"/>
                </a:solidFill>
                <a:latin typeface="Comic Sans MS" panose="030F0702030302020204" pitchFamily="66" charset="0"/>
              </a:rPr>
              <a:t>(b, d, e)</a:t>
            </a:r>
          </a:p>
          <a:p>
            <a:pPr eaLnBrk="1" hangingPunct="1">
              <a:spcBef>
                <a:spcPct val="50000"/>
              </a:spcBef>
              <a:buFontTx/>
              <a:buNone/>
            </a:pPr>
            <a:r>
              <a:rPr lang="cs-CZ" altLang="cs-CZ" sz="1600">
                <a:solidFill>
                  <a:srgbClr val="000000"/>
                </a:solidFill>
                <a:latin typeface="Comic Sans MS" panose="030F0702030302020204" pitchFamily="66" charset="0"/>
              </a:rPr>
              <a:t>- Polarita toku tedy dána umístěním přenašečů</a:t>
            </a:r>
            <a:endParaRPr lang="cs-CZ" altLang="cs-CZ" sz="1600" i="1">
              <a:solidFill>
                <a:srgbClr val="000000"/>
              </a:solidFill>
              <a:latin typeface="Comic Sans MS" panose="030F0702030302020204" pitchFamily="66" charset="0"/>
            </a:endParaRPr>
          </a:p>
        </p:txBody>
      </p:sp>
      <p:sp>
        <p:nvSpPr>
          <p:cNvPr id="45059" name="Rectangle 11"/>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5060" name="Text Box 5"/>
          <p:cNvSpPr txBox="1">
            <a:spLocks noChangeArrowheads="1"/>
          </p:cNvSpPr>
          <p:nvPr/>
        </p:nvSpPr>
        <p:spPr bwMode="auto">
          <a:xfrm>
            <a:off x="250825" y="188913"/>
            <a:ext cx="871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Polární transport auxinů – regulační funkce</a:t>
            </a:r>
          </a:p>
        </p:txBody>
      </p:sp>
      <p:sp>
        <p:nvSpPr>
          <p:cNvPr id="45061" name="Oval 13"/>
          <p:cNvSpPr>
            <a:spLocks noChangeArrowheads="1"/>
          </p:cNvSpPr>
          <p:nvPr/>
        </p:nvSpPr>
        <p:spPr bwMode="auto">
          <a:xfrm>
            <a:off x="250825" y="11636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5062" name="Text Box 12"/>
          <p:cNvSpPr txBox="1">
            <a:spLocks noChangeArrowheads="1"/>
          </p:cNvSpPr>
          <p:nvPr/>
        </p:nvSpPr>
        <p:spPr bwMode="auto">
          <a:xfrm>
            <a:off x="4103688"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grpSp>
        <p:nvGrpSpPr>
          <p:cNvPr id="45063" name="Group 15"/>
          <p:cNvGrpSpPr>
            <a:grpSpLocks/>
          </p:cNvGrpSpPr>
          <p:nvPr/>
        </p:nvGrpSpPr>
        <p:grpSpPr bwMode="auto">
          <a:xfrm>
            <a:off x="3635375" y="1484313"/>
            <a:ext cx="5473700" cy="4321175"/>
            <a:chOff x="2381" y="1026"/>
            <a:chExt cx="3235" cy="2454"/>
          </a:xfrm>
        </p:grpSpPr>
        <p:pic>
          <p:nvPicPr>
            <p:cNvPr id="450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1026"/>
              <a:ext cx="3235"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tangle 14"/>
            <p:cNvSpPr>
              <a:spLocks noChangeArrowheads="1"/>
            </p:cNvSpPr>
            <p:nvPr/>
          </p:nvSpPr>
          <p:spPr bwMode="auto">
            <a:xfrm>
              <a:off x="3515" y="2795"/>
              <a:ext cx="27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grpSp>
      <p:grpSp>
        <p:nvGrpSpPr>
          <p:cNvPr id="45064" name="Group 11"/>
          <p:cNvGrpSpPr>
            <a:grpSpLocks/>
          </p:cNvGrpSpPr>
          <p:nvPr/>
        </p:nvGrpSpPr>
        <p:grpSpPr bwMode="auto">
          <a:xfrm>
            <a:off x="0" y="6562725"/>
            <a:ext cx="9144000" cy="285750"/>
            <a:chOff x="0" y="4170"/>
            <a:chExt cx="5760" cy="180"/>
          </a:xfrm>
        </p:grpSpPr>
        <p:sp>
          <p:nvSpPr>
            <p:cNvPr id="4506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506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b="5542"/>
          <a:stretch>
            <a:fillRect/>
          </a:stretch>
        </p:blipFill>
        <p:spPr bwMode="auto">
          <a:xfrm>
            <a:off x="4500563" y="908050"/>
            <a:ext cx="3789362"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p:cNvSpPr txBox="1">
            <a:spLocks noChangeArrowheads="1"/>
          </p:cNvSpPr>
          <p:nvPr/>
        </p:nvSpPr>
        <p:spPr bwMode="auto">
          <a:xfrm>
            <a:off x="4572000" y="6215063"/>
            <a:ext cx="44640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Luschnig 2006, Trends in Plant Science 7, 329-332</a:t>
            </a:r>
          </a:p>
        </p:txBody>
      </p:sp>
      <p:sp>
        <p:nvSpPr>
          <p:cNvPr id="47108" name="Rectangle 8"/>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7109" name="Text Box 9"/>
          <p:cNvSpPr txBox="1">
            <a:spLocks noChangeArrowheads="1"/>
          </p:cNvSpPr>
          <p:nvPr/>
        </p:nvSpPr>
        <p:spPr bwMode="auto">
          <a:xfrm>
            <a:off x="250825" y="188913"/>
            <a:ext cx="871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Polární transport auxinů – transportní molekuly</a:t>
            </a:r>
          </a:p>
        </p:txBody>
      </p:sp>
      <p:sp>
        <p:nvSpPr>
          <p:cNvPr id="47110" name="Text Box 10"/>
          <p:cNvSpPr txBox="1">
            <a:spLocks noChangeArrowheads="1"/>
          </p:cNvSpPr>
          <p:nvPr/>
        </p:nvSpPr>
        <p:spPr bwMode="auto">
          <a:xfrm>
            <a:off x="468313" y="1052513"/>
            <a:ext cx="3529012"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Molekuly auxinu jsou kromě pasívní difúze transportovány systémem aktivních přenašečů</a:t>
            </a:r>
          </a:p>
          <a:p>
            <a:pPr eaLnBrk="1" hangingPunct="1">
              <a:spcBef>
                <a:spcPct val="50000"/>
              </a:spcBef>
              <a:buFontTx/>
              <a:buNone/>
            </a:pPr>
            <a:r>
              <a:rPr lang="cs-CZ" altLang="cs-CZ" sz="1800">
                <a:solidFill>
                  <a:srgbClr val="000000"/>
                </a:solidFill>
                <a:latin typeface="Comic Sans MS" panose="030F0702030302020204" pitchFamily="66" charset="0"/>
              </a:rPr>
              <a:t>- AUX1/LAX – přenašeče auxinu dovnitř buňky (a)</a:t>
            </a:r>
          </a:p>
          <a:p>
            <a:pPr eaLnBrk="1" hangingPunct="1">
              <a:spcBef>
                <a:spcPct val="50000"/>
              </a:spcBef>
              <a:buFontTx/>
              <a:buNone/>
            </a:pPr>
            <a:r>
              <a:rPr lang="cs-CZ" altLang="cs-CZ" sz="1800">
                <a:solidFill>
                  <a:srgbClr val="000000"/>
                </a:solidFill>
                <a:latin typeface="Comic Sans MS" panose="030F0702030302020204" pitchFamily="66" charset="0"/>
              </a:rPr>
              <a:t>- PINs – přenašeče auxinu ven z buňky (b)</a:t>
            </a:r>
          </a:p>
          <a:p>
            <a:pPr eaLnBrk="1" hangingPunct="1">
              <a:spcBef>
                <a:spcPct val="50000"/>
              </a:spcBef>
              <a:buFontTx/>
              <a:buNone/>
            </a:pPr>
            <a:r>
              <a:rPr lang="cs-CZ" altLang="cs-CZ" sz="1800">
                <a:solidFill>
                  <a:srgbClr val="000000"/>
                </a:solidFill>
                <a:latin typeface="Comic Sans MS" panose="030F0702030302020204" pitchFamily="66" charset="0"/>
              </a:rPr>
              <a:t>- ABCBs (MDRs, PGPs) (c) – přenašeče auxinu ven z buňky</a:t>
            </a:r>
            <a:endParaRPr lang="cs-CZ" altLang="cs-CZ" sz="1800" i="1">
              <a:solidFill>
                <a:srgbClr val="000000"/>
              </a:solidFill>
              <a:latin typeface="Comic Sans MS" panose="030F0702030302020204" pitchFamily="66" charset="0"/>
            </a:endParaRPr>
          </a:p>
        </p:txBody>
      </p:sp>
      <p:sp>
        <p:nvSpPr>
          <p:cNvPr id="47111" name="Oval 11"/>
          <p:cNvSpPr>
            <a:spLocks noChangeArrowheads="1"/>
          </p:cNvSpPr>
          <p:nvPr/>
        </p:nvSpPr>
        <p:spPr bwMode="auto">
          <a:xfrm>
            <a:off x="250825" y="11636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grpSp>
        <p:nvGrpSpPr>
          <p:cNvPr id="47112" name="Group 11"/>
          <p:cNvGrpSpPr>
            <a:grpSpLocks/>
          </p:cNvGrpSpPr>
          <p:nvPr/>
        </p:nvGrpSpPr>
        <p:grpSpPr bwMode="auto">
          <a:xfrm>
            <a:off x="0" y="6562725"/>
            <a:ext cx="9144000" cy="285750"/>
            <a:chOff x="0" y="4170"/>
            <a:chExt cx="5760" cy="180"/>
          </a:xfrm>
        </p:grpSpPr>
        <p:sp>
          <p:nvSpPr>
            <p:cNvPr id="47113"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71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9155" name="Text Box 3"/>
          <p:cNvSpPr txBox="1">
            <a:spLocks noChangeArrowheads="1"/>
          </p:cNvSpPr>
          <p:nvPr/>
        </p:nvSpPr>
        <p:spPr bwMode="auto">
          <a:xfrm>
            <a:off x="34925" y="188913"/>
            <a:ext cx="9109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i="1">
                <a:solidFill>
                  <a:srgbClr val="3333CC"/>
                </a:solidFill>
                <a:latin typeface="Verdana" panose="020B0604030504040204" pitchFamily="34" charset="0"/>
              </a:rPr>
              <a:t>Přenašečové molekuly jako distributory auxinu v rostlině</a:t>
            </a:r>
          </a:p>
        </p:txBody>
      </p:sp>
      <p:sp>
        <p:nvSpPr>
          <p:cNvPr id="49156" name="Text Box 4"/>
          <p:cNvSpPr txBox="1">
            <a:spLocks noChangeArrowheads="1"/>
          </p:cNvSpPr>
          <p:nvPr/>
        </p:nvSpPr>
        <p:spPr bwMode="auto">
          <a:xfrm>
            <a:off x="468313" y="904875"/>
            <a:ext cx="28082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Polární transport zprostředkovaný přenašečovými molekulami hraje úlohu v postembryonálním vývoji – utváření stonku a kořene, vývoj laterálních orgánů, gravitropické odpovědi, diferenciace vodivých pletiv)</a:t>
            </a:r>
            <a:endParaRPr lang="cs-CZ" altLang="cs-CZ" sz="1800" i="1">
              <a:solidFill>
                <a:srgbClr val="000000"/>
              </a:solidFill>
              <a:latin typeface="Comic Sans MS" panose="030F0702030302020204" pitchFamily="66" charset="0"/>
            </a:endParaRPr>
          </a:p>
        </p:txBody>
      </p:sp>
      <p:sp>
        <p:nvSpPr>
          <p:cNvPr id="49157" name="Oval 10"/>
          <p:cNvSpPr>
            <a:spLocks noChangeArrowheads="1"/>
          </p:cNvSpPr>
          <p:nvPr/>
        </p:nvSpPr>
        <p:spPr bwMode="auto">
          <a:xfrm>
            <a:off x="250825" y="98107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9158" name="Text Box 12"/>
          <p:cNvSpPr txBox="1">
            <a:spLocks noChangeArrowheads="1"/>
          </p:cNvSpPr>
          <p:nvPr/>
        </p:nvSpPr>
        <p:spPr bwMode="auto">
          <a:xfrm>
            <a:off x="3924300" y="6092825"/>
            <a:ext cx="50768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pic>
        <p:nvPicPr>
          <p:cNvPr id="491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836613"/>
            <a:ext cx="5903912"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0" name="Group 11"/>
          <p:cNvGrpSpPr>
            <a:grpSpLocks/>
          </p:cNvGrpSpPr>
          <p:nvPr/>
        </p:nvGrpSpPr>
        <p:grpSpPr bwMode="auto">
          <a:xfrm>
            <a:off x="0" y="6562725"/>
            <a:ext cx="9144000" cy="285750"/>
            <a:chOff x="0" y="4170"/>
            <a:chExt cx="5760" cy="180"/>
          </a:xfrm>
        </p:grpSpPr>
        <p:sp>
          <p:nvSpPr>
            <p:cNvPr id="49161"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916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88" y="692150"/>
            <a:ext cx="48942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51204" name="Text Box 3"/>
          <p:cNvSpPr txBox="1">
            <a:spLocks noChangeArrowheads="1"/>
          </p:cNvSpPr>
          <p:nvPr/>
        </p:nvSpPr>
        <p:spPr bwMode="auto">
          <a:xfrm>
            <a:off x="71438" y="188913"/>
            <a:ext cx="9109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i="1">
                <a:solidFill>
                  <a:srgbClr val="3333CC"/>
                </a:solidFill>
                <a:latin typeface="Verdana" panose="020B0604030504040204" pitchFamily="34" charset="0"/>
              </a:rPr>
              <a:t>Přenašečové molekuly jako distributory auxinu v rostlině</a:t>
            </a:r>
          </a:p>
        </p:txBody>
      </p:sp>
      <p:sp>
        <p:nvSpPr>
          <p:cNvPr id="51205" name="Oval 10"/>
          <p:cNvSpPr>
            <a:spLocks noChangeArrowheads="1"/>
          </p:cNvSpPr>
          <p:nvPr/>
        </p:nvSpPr>
        <p:spPr bwMode="auto">
          <a:xfrm>
            <a:off x="395288" y="981075"/>
            <a:ext cx="144462"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51206" name="Text Box 12"/>
          <p:cNvSpPr txBox="1">
            <a:spLocks noChangeArrowheads="1"/>
          </p:cNvSpPr>
          <p:nvPr/>
        </p:nvSpPr>
        <p:spPr bwMode="auto">
          <a:xfrm>
            <a:off x="3959225"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sp>
        <p:nvSpPr>
          <p:cNvPr id="51207" name="Text Box 4"/>
          <p:cNvSpPr txBox="1">
            <a:spLocks noChangeArrowheads="1"/>
          </p:cNvSpPr>
          <p:nvPr/>
        </p:nvSpPr>
        <p:spPr bwMode="auto">
          <a:xfrm>
            <a:off x="611188" y="904875"/>
            <a:ext cx="28082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Polární transport zprostředkovaný přenašečovými molekulami hraje úlohu v postembryonálním vývoji – utváření stonku a kořene, vývoj laterálních orgánů, gravitropické odpovědi, diferenciace vodivých pletiv)</a:t>
            </a:r>
            <a:endParaRPr lang="cs-CZ" altLang="cs-CZ" sz="1800" i="1">
              <a:solidFill>
                <a:srgbClr val="000000"/>
              </a:solidFill>
              <a:latin typeface="Comic Sans MS" panose="030F0702030302020204" pitchFamily="66" charset="0"/>
            </a:endParaRPr>
          </a:p>
        </p:txBody>
      </p:sp>
      <p:grpSp>
        <p:nvGrpSpPr>
          <p:cNvPr id="51208" name="Group 11"/>
          <p:cNvGrpSpPr>
            <a:grpSpLocks/>
          </p:cNvGrpSpPr>
          <p:nvPr/>
        </p:nvGrpSpPr>
        <p:grpSpPr bwMode="auto">
          <a:xfrm>
            <a:off x="0" y="6562725"/>
            <a:ext cx="9144000" cy="285750"/>
            <a:chOff x="0" y="4170"/>
            <a:chExt cx="5760" cy="180"/>
          </a:xfrm>
        </p:grpSpPr>
        <p:sp>
          <p:nvSpPr>
            <p:cNvPr id="5120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5121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ediaObjects/11103_2008_9393_Fig1_HTML.gif"/>
          <p:cNvPicPr>
            <a:picLocks noChangeAspect="1" noChangeArrowheads="1"/>
          </p:cNvPicPr>
          <p:nvPr/>
        </p:nvPicPr>
        <p:blipFill>
          <a:blip r:embed="rId3">
            <a:extLst>
              <a:ext uri="{28A0092B-C50C-407E-A947-70E740481C1C}">
                <a14:useLocalDpi xmlns:a14="http://schemas.microsoft.com/office/drawing/2010/main" val="0"/>
              </a:ext>
            </a:extLst>
          </a:blip>
          <a:srcRect l="10329" t="53261" r="33496" b="1070"/>
          <a:stretch>
            <a:fillRect/>
          </a:stretch>
        </p:blipFill>
        <p:spPr bwMode="auto">
          <a:xfrm>
            <a:off x="5076825" y="908050"/>
            <a:ext cx="40322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539750" y="981075"/>
            <a:ext cx="48958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rgbClr val="000000"/>
                </a:solidFill>
                <a:latin typeface="Comic Sans MS" panose="030F0702030302020204" pitchFamily="66" charset="0"/>
              </a:rPr>
              <a:t>Auxiny-cytokininy – </a:t>
            </a:r>
            <a:r>
              <a:rPr lang="cs-CZ" altLang="cs-CZ" sz="1800">
                <a:solidFill>
                  <a:srgbClr val="000000"/>
                </a:solidFill>
                <a:latin typeface="Comic Sans MS" panose="030F0702030302020204" pitchFamily="66" charset="0"/>
              </a:rPr>
              <a:t>Okolí klidového centra kořenového meristému - Auxin stimuluje expresi ARR7 a ARR15, negativních regulátorů odezvy na cytokininy (typ A) – důsledkem je blokování dělení v místech, kde je to nežádoucí, např. v klidovém centru koř. meristému či v průběhu embryogeneze</a:t>
            </a:r>
          </a:p>
        </p:txBody>
      </p:sp>
      <p:sp>
        <p:nvSpPr>
          <p:cNvPr id="53252" name="Rectangle 6"/>
          <p:cNvSpPr>
            <a:spLocks noChangeArrowheads="1"/>
          </p:cNvSpPr>
          <p:nvPr/>
        </p:nvSpPr>
        <p:spPr bwMode="auto">
          <a:xfrm>
            <a:off x="0" y="260350"/>
            <a:ext cx="9144000" cy="576263"/>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53253" name="Text Box 7"/>
          <p:cNvSpPr txBox="1">
            <a:spLocks noChangeArrowheads="1"/>
          </p:cNvSpPr>
          <p:nvPr/>
        </p:nvSpPr>
        <p:spPr bwMode="auto">
          <a:xfrm>
            <a:off x="179388" y="333375"/>
            <a:ext cx="756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Interakce hormonálních signálů</a:t>
            </a:r>
          </a:p>
        </p:txBody>
      </p:sp>
      <p:sp>
        <p:nvSpPr>
          <p:cNvPr id="53254" name="Oval 8"/>
          <p:cNvSpPr>
            <a:spLocks noChangeArrowheads="1"/>
          </p:cNvSpPr>
          <p:nvPr/>
        </p:nvSpPr>
        <p:spPr bwMode="auto">
          <a:xfrm>
            <a:off x="250825" y="11255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5325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997200"/>
            <a:ext cx="57610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8"/>
          <p:cNvSpPr txBox="1">
            <a:spLocks noChangeArrowheads="1"/>
          </p:cNvSpPr>
          <p:nvPr/>
        </p:nvSpPr>
        <p:spPr bwMode="auto">
          <a:xfrm>
            <a:off x="5219700" y="6237288"/>
            <a:ext cx="4067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Verdana" panose="020B0604030504040204" pitchFamily="34" charset="0"/>
              </a:rPr>
              <a:t>Muller and Sheen, Nature 453, 1094-1097, 2008</a:t>
            </a:r>
          </a:p>
        </p:txBody>
      </p:sp>
      <p:grpSp>
        <p:nvGrpSpPr>
          <p:cNvPr id="53257" name="Group 11"/>
          <p:cNvGrpSpPr>
            <a:grpSpLocks/>
          </p:cNvGrpSpPr>
          <p:nvPr/>
        </p:nvGrpSpPr>
        <p:grpSpPr bwMode="auto">
          <a:xfrm>
            <a:off x="0" y="6562725"/>
            <a:ext cx="9144000" cy="285750"/>
            <a:chOff x="0" y="4170"/>
            <a:chExt cx="5760" cy="180"/>
          </a:xfrm>
        </p:grpSpPr>
        <p:sp>
          <p:nvSpPr>
            <p:cNvPr id="5325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5325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539750" y="981075"/>
            <a:ext cx="36718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rgbClr val="000000"/>
                </a:solidFill>
                <a:latin typeface="Comic Sans MS" panose="030F0702030302020204" pitchFamily="66" charset="0"/>
              </a:rPr>
              <a:t>Auxiny-cytokininy – </a:t>
            </a:r>
            <a:r>
              <a:rPr lang="cs-CZ" altLang="cs-CZ" sz="1800">
                <a:solidFill>
                  <a:srgbClr val="000000"/>
                </a:solidFill>
                <a:latin typeface="Comic Sans MS" panose="030F0702030302020204" pitchFamily="66" charset="0"/>
              </a:rPr>
              <a:t>spolupráce na úrovni kontroly exprese pozitivních (ARR-B) a negativních regulátorů (ARR-A) odezvy na cytokininy pomocí auxinů je provázána s kontrolou ARFs cytokininy.</a:t>
            </a:r>
          </a:p>
        </p:txBody>
      </p:sp>
      <p:sp>
        <p:nvSpPr>
          <p:cNvPr id="55299" name="Rectangle 6"/>
          <p:cNvSpPr>
            <a:spLocks noChangeArrowheads="1"/>
          </p:cNvSpPr>
          <p:nvPr/>
        </p:nvSpPr>
        <p:spPr bwMode="auto">
          <a:xfrm>
            <a:off x="-36513" y="115888"/>
            <a:ext cx="4551363"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55300" name="Text Box 7"/>
          <p:cNvSpPr txBox="1">
            <a:spLocks noChangeArrowheads="1"/>
          </p:cNvSpPr>
          <p:nvPr/>
        </p:nvSpPr>
        <p:spPr bwMode="auto">
          <a:xfrm>
            <a:off x="107950" y="188913"/>
            <a:ext cx="442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i="1">
                <a:solidFill>
                  <a:srgbClr val="3333CC"/>
                </a:solidFill>
                <a:latin typeface="Verdana" panose="020B0604030504040204" pitchFamily="34" charset="0"/>
              </a:rPr>
              <a:t>Interakce hormonálních signálů</a:t>
            </a:r>
          </a:p>
        </p:txBody>
      </p:sp>
      <p:sp>
        <p:nvSpPr>
          <p:cNvPr id="55301" name="Oval 8"/>
          <p:cNvSpPr>
            <a:spLocks noChangeArrowheads="1"/>
          </p:cNvSpPr>
          <p:nvPr/>
        </p:nvSpPr>
        <p:spPr bwMode="auto">
          <a:xfrm>
            <a:off x="250825" y="11255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5530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3500"/>
            <a:ext cx="42481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ovéPole 2"/>
          <p:cNvSpPr txBox="1">
            <a:spLocks noChangeArrowheads="1"/>
          </p:cNvSpPr>
          <p:nvPr/>
        </p:nvSpPr>
        <p:spPr bwMode="auto">
          <a:xfrm>
            <a:off x="0" y="6021388"/>
            <a:ext cx="399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Moubayidin et al., </a:t>
            </a:r>
            <a:r>
              <a:rPr lang="cs-CZ"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T</a:t>
            </a:r>
            <a:r>
              <a:rPr lang="en-US"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rends in Plant Science 14, 557</a:t>
            </a:r>
            <a:r>
              <a:rPr lang="cs-CZ"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-562, 2009</a:t>
            </a:r>
          </a:p>
        </p:txBody>
      </p:sp>
      <p:grpSp>
        <p:nvGrpSpPr>
          <p:cNvPr id="55304" name="Group 11"/>
          <p:cNvGrpSpPr>
            <a:grpSpLocks/>
          </p:cNvGrpSpPr>
          <p:nvPr/>
        </p:nvGrpSpPr>
        <p:grpSpPr bwMode="auto">
          <a:xfrm>
            <a:off x="0" y="6562725"/>
            <a:ext cx="9144000" cy="285750"/>
            <a:chOff x="0" y="4170"/>
            <a:chExt cx="5760" cy="180"/>
          </a:xfrm>
        </p:grpSpPr>
        <p:sp>
          <p:nvSpPr>
            <p:cNvPr id="5530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5530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tLang="cs-CZ" smtClean="0"/>
              <a:t>What are phytohormones?</a:t>
            </a:r>
          </a:p>
        </p:txBody>
      </p:sp>
      <p:sp>
        <p:nvSpPr>
          <p:cNvPr id="7171" name="Rectangle 3"/>
          <p:cNvSpPr>
            <a:spLocks noChangeArrowheads="1"/>
          </p:cNvSpPr>
          <p:nvPr/>
        </p:nvSpPr>
        <p:spPr bwMode="auto">
          <a:xfrm>
            <a:off x="2667000" y="2438400"/>
            <a:ext cx="3429000" cy="1784350"/>
          </a:xfrm>
          <a:prstGeom prst="rect">
            <a:avLst/>
          </a:prstGeom>
          <a:solidFill>
            <a:schemeClr val="accent1">
              <a:lumMod val="20000"/>
              <a:lumOff val="80000"/>
            </a:schemeClr>
          </a:solidFill>
          <a:ln w="9525">
            <a:noFill/>
            <a:miter lim="800000"/>
            <a:headEnd/>
            <a:tailEnd/>
          </a:ln>
        </p:spPr>
        <p:txBody>
          <a:bodyPr>
            <a:spAutoFit/>
          </a:bodyPr>
          <a:lstStyle/>
          <a:p>
            <a:pPr eaLnBrk="1" hangingPunct="1">
              <a:defRPr/>
            </a:pPr>
            <a:r>
              <a:rPr lang="en-GB" dirty="0">
                <a:solidFill>
                  <a:prstClr val="black"/>
                </a:solidFill>
                <a:latin typeface="Arial" charset="0"/>
              </a:rPr>
              <a:t>“........characterized by the property of serving as chemical messengers, by which the activity of certain organs is coordinated with that of others”.  </a:t>
            </a:r>
          </a:p>
          <a:p>
            <a:pPr eaLnBrk="1" hangingPunct="1">
              <a:defRPr/>
            </a:pPr>
            <a:r>
              <a:rPr lang="en-GB" sz="2000" dirty="0">
                <a:solidFill>
                  <a:prstClr val="black"/>
                </a:solidFill>
                <a:latin typeface="Arial" charset="0"/>
              </a:rPr>
              <a:t>-</a:t>
            </a:r>
            <a:r>
              <a:rPr lang="en-GB" sz="1400" i="1" dirty="0">
                <a:solidFill>
                  <a:prstClr val="black"/>
                </a:solidFill>
                <a:latin typeface="Arial" charset="0"/>
              </a:rPr>
              <a:t>Frits Went and Kenneth </a:t>
            </a:r>
            <a:r>
              <a:rPr lang="en-GB" sz="1400" i="1" dirty="0" err="1">
                <a:solidFill>
                  <a:prstClr val="black"/>
                </a:solidFill>
                <a:latin typeface="Arial" charset="0"/>
              </a:rPr>
              <a:t>Thimann</a:t>
            </a:r>
            <a:r>
              <a:rPr lang="en-GB" sz="1400" i="1" dirty="0">
                <a:solidFill>
                  <a:prstClr val="black"/>
                </a:solidFill>
                <a:latin typeface="Arial" charset="0"/>
              </a:rPr>
              <a:t>, 1937</a:t>
            </a:r>
          </a:p>
        </p:txBody>
      </p:sp>
      <p:grpSp>
        <p:nvGrpSpPr>
          <p:cNvPr id="10244" name="Group 11"/>
          <p:cNvGrpSpPr>
            <a:grpSpLocks/>
          </p:cNvGrpSpPr>
          <p:nvPr/>
        </p:nvGrpSpPr>
        <p:grpSpPr bwMode="auto">
          <a:xfrm>
            <a:off x="228600" y="2133600"/>
            <a:ext cx="8667750" cy="3127375"/>
            <a:chOff x="228600" y="1676400"/>
            <a:chExt cx="8667750" cy="3127375"/>
          </a:xfrm>
        </p:grpSpPr>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2764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7"/>
            <p:cNvSpPr txBox="1">
              <a:spLocks noChangeArrowheads="1"/>
            </p:cNvSpPr>
            <p:nvPr/>
          </p:nvSpPr>
          <p:spPr bwMode="auto">
            <a:xfrm>
              <a:off x="381000" y="4419600"/>
              <a:ext cx="200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0000"/>
                  </a:solidFill>
                </a:rPr>
                <a:t>Frits Went, 1903-1990</a:t>
              </a:r>
            </a:p>
          </p:txBody>
        </p:sp>
        <p:pic>
          <p:nvPicPr>
            <p:cNvPr id="102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52600"/>
              <a:ext cx="2355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0"/>
            <p:cNvSpPr txBox="1">
              <a:spLocks noChangeArrowheads="1"/>
            </p:cNvSpPr>
            <p:nvPr/>
          </p:nvSpPr>
          <p:spPr bwMode="auto">
            <a:xfrm>
              <a:off x="6248400" y="4495800"/>
              <a:ext cx="264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0000"/>
                  </a:solidFill>
                </a:rPr>
                <a:t>Kenneth Thimann, 1904-1997</a:t>
              </a:r>
            </a:p>
          </p:txBody>
        </p:sp>
      </p:grpSp>
      <p:sp>
        <p:nvSpPr>
          <p:cNvPr id="10245" name="TextBox 11"/>
          <p:cNvSpPr txBox="1">
            <a:spLocks noChangeArrowheads="1"/>
          </p:cNvSpPr>
          <p:nvPr/>
        </p:nvSpPr>
        <p:spPr bwMode="auto">
          <a:xfrm>
            <a:off x="3886200" y="6172200"/>
            <a:ext cx="525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800">
                <a:solidFill>
                  <a:srgbClr val="000000"/>
                </a:solidFill>
                <a:latin typeface="Times New Roman" panose="02020603050405020304" pitchFamily="18" charset="0"/>
                <a:cs typeface="Times New Roman" panose="02020603050405020304" pitchFamily="18" charset="0"/>
                <a:hlinkClick r:id="rId5"/>
              </a:rPr>
              <a:t>Frits Went </a:t>
            </a:r>
            <a:r>
              <a:rPr lang="en-GB" altLang="cs-CZ" sz="800">
                <a:solidFill>
                  <a:srgbClr val="000000"/>
                </a:solidFill>
                <a:latin typeface="Times New Roman" panose="02020603050405020304" pitchFamily="18" charset="0"/>
                <a:cs typeface="Times New Roman" panose="02020603050405020304" pitchFamily="18" charset="0"/>
              </a:rPr>
              <a:t>image courtesy of </a:t>
            </a:r>
            <a:r>
              <a:rPr lang="en-GB" altLang="cs-CZ" sz="800">
                <a:solidFill>
                  <a:srgbClr val="000000"/>
                </a:solidFill>
                <a:latin typeface="Times New Roman" panose="02020603050405020304" pitchFamily="18" charset="0"/>
                <a:cs typeface="Times New Roman" panose="02020603050405020304" pitchFamily="18" charset="0"/>
                <a:hlinkClick r:id="rId6"/>
              </a:rPr>
              <a:t>Missouri Botanical Garden </a:t>
            </a:r>
            <a:r>
              <a:rPr lang="en-GB" altLang="cs-CZ" sz="800">
                <a:solidFill>
                  <a:srgbClr val="000000"/>
                </a:solidFill>
                <a:latin typeface="Times New Roman" panose="02020603050405020304" pitchFamily="18" charset="0"/>
                <a:cs typeface="Times New Roman" panose="02020603050405020304" pitchFamily="18" charset="0"/>
              </a:rPr>
              <a:t>©2010 </a:t>
            </a:r>
            <a:r>
              <a:rPr lang="en-GB" altLang="cs-CZ" sz="800">
                <a:solidFill>
                  <a:srgbClr val="000000"/>
                </a:solidFill>
                <a:latin typeface="Times New Roman" panose="02020603050405020304" pitchFamily="18" charset="0"/>
                <a:cs typeface="Times New Roman" panose="02020603050405020304" pitchFamily="18" charset="0"/>
                <a:hlinkClick r:id="rId7"/>
              </a:rPr>
              <a:t>Kenneth Thimann </a:t>
            </a:r>
            <a:r>
              <a:rPr lang="en-GB" altLang="cs-CZ" sz="800">
                <a:solidFill>
                  <a:srgbClr val="000000"/>
                </a:solidFill>
                <a:latin typeface="Times New Roman" panose="02020603050405020304" pitchFamily="18" charset="0"/>
                <a:cs typeface="Times New Roman" panose="02020603050405020304" pitchFamily="18" charset="0"/>
              </a:rPr>
              <a:t>photo courtesy of UC Santa Cruz</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rot="18645407">
            <a:off x="614363" y="3743325"/>
            <a:ext cx="2660650" cy="223837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0" name="Oval 39"/>
          <p:cNvSpPr/>
          <p:nvPr/>
        </p:nvSpPr>
        <p:spPr>
          <a:xfrm rot="20804658">
            <a:off x="6789738" y="4313238"/>
            <a:ext cx="2128837" cy="1790700"/>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92" name="Title 1"/>
          <p:cNvSpPr>
            <a:spLocks noGrp="1"/>
          </p:cNvSpPr>
          <p:nvPr>
            <p:ph type="title"/>
          </p:nvPr>
        </p:nvSpPr>
        <p:spPr/>
        <p:txBody>
          <a:bodyPr/>
          <a:lstStyle/>
          <a:p>
            <a:pPr eaLnBrk="1" hangingPunct="1"/>
            <a:r>
              <a:rPr lang="en-GB" altLang="cs-CZ" smtClean="0"/>
              <a:t>Phytohormones – old timers and newcomers</a:t>
            </a:r>
          </a:p>
        </p:txBody>
      </p:sp>
      <p:grpSp>
        <p:nvGrpSpPr>
          <p:cNvPr id="12293" name="Group 57"/>
          <p:cNvGrpSpPr>
            <a:grpSpLocks/>
          </p:cNvGrpSpPr>
          <p:nvPr/>
        </p:nvGrpSpPr>
        <p:grpSpPr bwMode="auto">
          <a:xfrm>
            <a:off x="228600" y="1522413"/>
            <a:ext cx="8610600" cy="4725987"/>
            <a:chOff x="228600" y="1522740"/>
            <a:chExt cx="8610600" cy="4725660"/>
          </a:xfrm>
        </p:grpSpPr>
        <p:sp>
          <p:nvSpPr>
            <p:cNvPr id="46" name="Oval 45"/>
            <p:cNvSpPr/>
            <p:nvPr/>
          </p:nvSpPr>
          <p:spPr>
            <a:xfrm rot="1503339">
              <a:off x="4168775" y="4092724"/>
              <a:ext cx="2435225" cy="170009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Oval 40"/>
            <p:cNvSpPr/>
            <p:nvPr/>
          </p:nvSpPr>
          <p:spPr>
            <a:xfrm>
              <a:off x="3124200" y="4648311"/>
              <a:ext cx="1143000" cy="1600089"/>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39" name="Oval 38"/>
            <p:cNvSpPr/>
            <p:nvPr/>
          </p:nvSpPr>
          <p:spPr>
            <a:xfrm>
              <a:off x="6553200" y="3200611"/>
              <a:ext cx="1600200" cy="106672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12297" name="Group 31"/>
            <p:cNvGrpSpPr>
              <a:grpSpLocks/>
            </p:cNvGrpSpPr>
            <p:nvPr/>
          </p:nvGrpSpPr>
          <p:grpSpPr bwMode="auto">
            <a:xfrm>
              <a:off x="228600" y="2133600"/>
              <a:ext cx="2057400" cy="1524000"/>
              <a:chOff x="381000" y="1828800"/>
              <a:chExt cx="2057400" cy="1524000"/>
            </a:xfrm>
          </p:grpSpPr>
          <p:sp>
            <p:nvSpPr>
              <p:cNvPr id="27" name="Oval 26"/>
              <p:cNvSpPr/>
              <p:nvPr/>
            </p:nvSpPr>
            <p:spPr>
              <a:xfrm>
                <a:off x="381000" y="1829085"/>
                <a:ext cx="2057400" cy="15238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1473524"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8" name="Group 32"/>
            <p:cNvGrpSpPr>
              <a:grpSpLocks/>
            </p:cNvGrpSpPr>
            <p:nvPr/>
          </p:nvGrpSpPr>
          <p:grpSpPr bwMode="auto">
            <a:xfrm>
              <a:off x="2377746" y="1522740"/>
              <a:ext cx="1739424" cy="2346081"/>
              <a:chOff x="2671061" y="1534676"/>
              <a:chExt cx="1739424" cy="2346081"/>
            </a:xfrm>
          </p:grpSpPr>
          <p:sp>
            <p:nvSpPr>
              <p:cNvPr id="28" name="Oval 27"/>
              <p:cNvSpPr/>
              <p:nvPr/>
            </p:nvSpPr>
            <p:spPr>
              <a:xfrm rot="14440126">
                <a:off x="2367465" y="1838601"/>
                <a:ext cx="2346163" cy="173831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1715" y="1993136"/>
                <a:ext cx="137471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9" name="Group 33"/>
            <p:cNvGrpSpPr>
              <a:grpSpLocks/>
            </p:cNvGrpSpPr>
            <p:nvPr/>
          </p:nvGrpSpPr>
          <p:grpSpPr bwMode="auto">
            <a:xfrm>
              <a:off x="4267200" y="1905000"/>
              <a:ext cx="2541530" cy="1850339"/>
              <a:chOff x="4484469" y="1963711"/>
              <a:chExt cx="2541530" cy="1850339"/>
            </a:xfrm>
          </p:grpSpPr>
          <p:sp>
            <p:nvSpPr>
              <p:cNvPr id="29" name="Oval 28"/>
              <p:cNvSpPr/>
              <p:nvPr/>
            </p:nvSpPr>
            <p:spPr>
              <a:xfrm rot="19775681">
                <a:off x="4484469" y="1964012"/>
                <a:ext cx="2541588" cy="184931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669" y="2420911"/>
                <a:ext cx="2362200" cy="132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543" y="3733800"/>
              <a:ext cx="2286000" cy="181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1529">
              <a:off x="7005084" y="4440897"/>
              <a:ext cx="1600200" cy="12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2" name="Group 34"/>
            <p:cNvGrpSpPr>
              <a:grpSpLocks/>
            </p:cNvGrpSpPr>
            <p:nvPr/>
          </p:nvGrpSpPr>
          <p:grpSpPr bwMode="auto">
            <a:xfrm>
              <a:off x="6705600" y="1600200"/>
              <a:ext cx="2133600" cy="1545539"/>
              <a:chOff x="6705600" y="1600200"/>
              <a:chExt cx="2133600" cy="1545539"/>
            </a:xfrm>
          </p:grpSpPr>
          <p:sp>
            <p:nvSpPr>
              <p:cNvPr id="31" name="Oval 30"/>
              <p:cNvSpPr/>
              <p:nvPr/>
            </p:nvSpPr>
            <p:spPr>
              <a:xfrm>
                <a:off x="6705600" y="1600522"/>
                <a:ext cx="2133600" cy="15445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52600"/>
                <a:ext cx="1804051" cy="77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4114800"/>
              <a:ext cx="205909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800600"/>
              <a:ext cx="761999" cy="83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3200400"/>
              <a:ext cx="7810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TextBox 48"/>
            <p:cNvSpPr txBox="1">
              <a:spLocks noChangeArrowheads="1"/>
            </p:cNvSpPr>
            <p:nvPr/>
          </p:nvSpPr>
          <p:spPr bwMode="auto">
            <a:xfrm>
              <a:off x="533400" y="2362200"/>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Auxin</a:t>
              </a:r>
            </a:p>
          </p:txBody>
        </p:sp>
        <p:sp>
          <p:nvSpPr>
            <p:cNvPr id="12307" name="TextBox 49"/>
            <p:cNvSpPr txBox="1">
              <a:spLocks noChangeArrowheads="1"/>
            </p:cNvSpPr>
            <p:nvPr/>
          </p:nvSpPr>
          <p:spPr bwMode="auto">
            <a:xfrm>
              <a:off x="2819400" y="1981200"/>
              <a:ext cx="1119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Cytokinin</a:t>
              </a:r>
            </a:p>
          </p:txBody>
        </p:sp>
        <p:sp>
          <p:nvSpPr>
            <p:cNvPr id="12308" name="TextBox 50"/>
            <p:cNvSpPr txBox="1">
              <a:spLocks noChangeArrowheads="1"/>
            </p:cNvSpPr>
            <p:nvPr/>
          </p:nvSpPr>
          <p:spPr bwMode="auto">
            <a:xfrm>
              <a:off x="4876800" y="2057400"/>
              <a:ext cx="1258678" cy="33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Gibberellin</a:t>
              </a:r>
            </a:p>
          </p:txBody>
        </p:sp>
        <p:sp>
          <p:nvSpPr>
            <p:cNvPr id="12309" name="TextBox 51"/>
            <p:cNvSpPr txBox="1">
              <a:spLocks noChangeArrowheads="1"/>
            </p:cNvSpPr>
            <p:nvPr/>
          </p:nvSpPr>
          <p:spPr bwMode="auto">
            <a:xfrm>
              <a:off x="7010400" y="2590800"/>
              <a:ext cx="1521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Abscisic Acid</a:t>
              </a:r>
            </a:p>
          </p:txBody>
        </p:sp>
        <p:sp>
          <p:nvSpPr>
            <p:cNvPr id="12310" name="TextBox 52"/>
            <p:cNvSpPr txBox="1">
              <a:spLocks noChangeArrowheads="1"/>
            </p:cNvSpPr>
            <p:nvPr/>
          </p:nvSpPr>
          <p:spPr bwMode="auto">
            <a:xfrm>
              <a:off x="6781800" y="3810000"/>
              <a:ext cx="1039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Ethylene</a:t>
              </a:r>
            </a:p>
          </p:txBody>
        </p:sp>
        <p:sp>
          <p:nvSpPr>
            <p:cNvPr id="12311" name="TextBox 53"/>
            <p:cNvSpPr txBox="1">
              <a:spLocks noChangeArrowheads="1"/>
            </p:cNvSpPr>
            <p:nvPr/>
          </p:nvSpPr>
          <p:spPr bwMode="auto">
            <a:xfrm>
              <a:off x="898943" y="5486400"/>
              <a:ext cx="17459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Brassinosteroid</a:t>
              </a:r>
            </a:p>
          </p:txBody>
        </p:sp>
        <p:sp>
          <p:nvSpPr>
            <p:cNvPr id="12312" name="TextBox 54"/>
            <p:cNvSpPr txBox="1">
              <a:spLocks noChangeArrowheads="1"/>
            </p:cNvSpPr>
            <p:nvPr/>
          </p:nvSpPr>
          <p:spPr bwMode="auto">
            <a:xfrm>
              <a:off x="3124200" y="5562600"/>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600" b="1"/>
                <a:t>Salicylic Acid</a:t>
              </a:r>
            </a:p>
          </p:txBody>
        </p:sp>
        <p:sp>
          <p:nvSpPr>
            <p:cNvPr id="12313" name="TextBox 55"/>
            <p:cNvSpPr txBox="1">
              <a:spLocks noChangeArrowheads="1"/>
            </p:cNvSpPr>
            <p:nvPr/>
          </p:nvSpPr>
          <p:spPr bwMode="auto">
            <a:xfrm>
              <a:off x="7010400" y="5562600"/>
              <a:ext cx="16245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Jasmonic Acid</a:t>
              </a:r>
            </a:p>
          </p:txBody>
        </p:sp>
        <p:sp>
          <p:nvSpPr>
            <p:cNvPr id="12314" name="TextBox 56"/>
            <p:cNvSpPr txBox="1">
              <a:spLocks noChangeArrowheads="1"/>
            </p:cNvSpPr>
            <p:nvPr/>
          </p:nvSpPr>
          <p:spPr bwMode="auto">
            <a:xfrm>
              <a:off x="4724400" y="5257800"/>
              <a:ext cx="1495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Strigolactone</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altLang="cs-CZ" smtClean="0"/>
              <a:t>Phytohormones regulate all stages of the plant life cycle</a:t>
            </a:r>
          </a:p>
        </p:txBody>
      </p:sp>
      <p:sp>
        <p:nvSpPr>
          <p:cNvPr id="169" name="Circular Arrow 168"/>
          <p:cNvSpPr/>
          <p:nvPr/>
        </p:nvSpPr>
        <p:spPr>
          <a:xfrm rot="4856878" flipV="1">
            <a:off x="2081213" y="7905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grpSp>
        <p:nvGrpSpPr>
          <p:cNvPr id="14340" name="Group 174"/>
          <p:cNvGrpSpPr>
            <a:grpSpLocks/>
          </p:cNvGrpSpPr>
          <p:nvPr/>
        </p:nvGrpSpPr>
        <p:grpSpPr bwMode="auto">
          <a:xfrm>
            <a:off x="0" y="1447800"/>
            <a:ext cx="8991600" cy="4495800"/>
            <a:chOff x="0" y="1447800"/>
            <a:chExt cx="8991600" cy="4495800"/>
          </a:xfrm>
        </p:grpSpPr>
        <p:sp>
          <p:nvSpPr>
            <p:cNvPr id="14341" name="TextBox 165"/>
            <p:cNvSpPr txBox="1">
              <a:spLocks noChangeArrowheads="1"/>
            </p:cNvSpPr>
            <p:nvPr/>
          </p:nvSpPr>
          <p:spPr bwMode="auto">
            <a:xfrm>
              <a:off x="2438400" y="38100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Fertilization and fruit formation</a:t>
              </a:r>
            </a:p>
          </p:txBody>
        </p:sp>
        <p:sp>
          <p:nvSpPr>
            <p:cNvPr id="14342" name="TextBox 159"/>
            <p:cNvSpPr txBox="1">
              <a:spLocks noChangeArrowheads="1"/>
            </p:cNvSpPr>
            <p:nvPr/>
          </p:nvSpPr>
          <p:spPr bwMode="auto">
            <a:xfrm>
              <a:off x="4343400" y="2286000"/>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Seed dormancy</a:t>
              </a:r>
            </a:p>
          </p:txBody>
        </p:sp>
        <p:pic>
          <p:nvPicPr>
            <p:cNvPr id="143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990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57400"/>
              <a:ext cx="263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5" name="Group 160"/>
            <p:cNvGrpSpPr>
              <a:grpSpLocks/>
            </p:cNvGrpSpPr>
            <p:nvPr/>
          </p:nvGrpSpPr>
          <p:grpSpPr bwMode="auto">
            <a:xfrm flipH="1">
              <a:off x="457200" y="3048000"/>
              <a:ext cx="1752600" cy="2895600"/>
              <a:chOff x="533400" y="2971800"/>
              <a:chExt cx="2819400" cy="3562350"/>
            </a:xfrm>
          </p:grpSpPr>
          <p:grpSp>
            <p:nvGrpSpPr>
              <p:cNvPr id="14411" name="Group 4"/>
              <p:cNvGrpSpPr>
                <a:grpSpLocks/>
              </p:cNvGrpSpPr>
              <p:nvPr/>
            </p:nvGrpSpPr>
            <p:grpSpPr bwMode="auto">
              <a:xfrm>
                <a:off x="533400" y="2971800"/>
                <a:ext cx="2819400" cy="3562350"/>
                <a:chOff x="1079352" y="483040"/>
                <a:chExt cx="3290951" cy="5060510"/>
              </a:xfrm>
            </p:grpSpPr>
            <p:sp>
              <p:nvSpPr>
                <p:cNvPr id="6" name="Freeform 5"/>
                <p:cNvSpPr/>
                <p:nvPr/>
              </p:nvSpPr>
              <p:spPr>
                <a:xfrm>
                  <a:off x="2769541" y="818744"/>
                  <a:ext cx="1064194" cy="510490"/>
                </a:xfrm>
                <a:custGeom>
                  <a:avLst/>
                  <a:gdLst>
                    <a:gd name="connsiteX0" fmla="*/ 1067179 w 1067179"/>
                    <a:gd name="connsiteY0" fmla="*/ 0 h 508811"/>
                    <a:gd name="connsiteX1" fmla="*/ 746545 w 1067179"/>
                    <a:gd name="connsiteY1" fmla="*/ 11876 h 508811"/>
                    <a:gd name="connsiteX2" fmla="*/ 604041 w 1067179"/>
                    <a:gd name="connsiteY2" fmla="*/ 47502 h 508811"/>
                    <a:gd name="connsiteX3" fmla="*/ 568415 w 1067179"/>
                    <a:gd name="connsiteY3" fmla="*/ 59377 h 508811"/>
                    <a:gd name="connsiteX4" fmla="*/ 319033 w 1067179"/>
                    <a:gd name="connsiteY4" fmla="*/ 225632 h 508811"/>
                    <a:gd name="connsiteX5" fmla="*/ 247781 w 1067179"/>
                    <a:gd name="connsiteY5" fmla="*/ 273133 h 508811"/>
                    <a:gd name="connsiteX6" fmla="*/ 212155 w 1067179"/>
                    <a:gd name="connsiteY6" fmla="*/ 296884 h 508811"/>
                    <a:gd name="connsiteX7" fmla="*/ 140904 w 1067179"/>
                    <a:gd name="connsiteY7" fmla="*/ 356260 h 508811"/>
                    <a:gd name="connsiteX8" fmla="*/ 117153 w 1067179"/>
                    <a:gd name="connsiteY8" fmla="*/ 391886 h 508811"/>
                    <a:gd name="connsiteX9" fmla="*/ 81527 w 1067179"/>
                    <a:gd name="connsiteY9" fmla="*/ 415637 h 508811"/>
                    <a:gd name="connsiteX10" fmla="*/ 10275 w 1067179"/>
                    <a:gd name="connsiteY10" fmla="*/ 498764 h 5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179" h="508811">
                      <a:moveTo>
                        <a:pt x="1067179" y="0"/>
                      </a:moveTo>
                      <a:cubicBezTo>
                        <a:pt x="960301" y="3959"/>
                        <a:pt x="853300" y="5406"/>
                        <a:pt x="746545" y="11876"/>
                      </a:cubicBezTo>
                      <a:cubicBezTo>
                        <a:pt x="687907" y="15430"/>
                        <a:pt x="659343" y="29068"/>
                        <a:pt x="604041" y="47502"/>
                      </a:cubicBezTo>
                      <a:lnTo>
                        <a:pt x="568415" y="59377"/>
                      </a:lnTo>
                      <a:lnTo>
                        <a:pt x="319033" y="225632"/>
                      </a:lnTo>
                      <a:lnTo>
                        <a:pt x="247781" y="273133"/>
                      </a:lnTo>
                      <a:cubicBezTo>
                        <a:pt x="235906" y="281050"/>
                        <a:pt x="222247" y="286792"/>
                        <a:pt x="212155" y="296884"/>
                      </a:cubicBezTo>
                      <a:cubicBezTo>
                        <a:pt x="166438" y="342601"/>
                        <a:pt x="190503" y="323193"/>
                        <a:pt x="140904" y="356260"/>
                      </a:cubicBezTo>
                      <a:cubicBezTo>
                        <a:pt x="132987" y="368135"/>
                        <a:pt x="127245" y="381794"/>
                        <a:pt x="117153" y="391886"/>
                      </a:cubicBezTo>
                      <a:cubicBezTo>
                        <a:pt x="107061" y="401978"/>
                        <a:pt x="90925" y="404896"/>
                        <a:pt x="81527" y="415637"/>
                      </a:cubicBezTo>
                      <a:cubicBezTo>
                        <a:pt x="0" y="508811"/>
                        <a:pt x="68586" y="469610"/>
                        <a:pt x="10275" y="498764"/>
                      </a:cubicBezTo>
                    </a:path>
                  </a:pathLst>
                </a:custGeom>
                <a:ln w="28575">
                  <a:solidFill>
                    <a:srgbClr val="99CC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 name="Freeform 6"/>
                <p:cNvSpPr/>
                <p:nvPr/>
              </p:nvSpPr>
              <p:spPr>
                <a:xfrm>
                  <a:off x="2316439" y="760480"/>
                  <a:ext cx="450122" cy="427258"/>
                </a:xfrm>
                <a:custGeom>
                  <a:avLst/>
                  <a:gdLst>
                    <a:gd name="connsiteX0" fmla="*/ 0 w 451263"/>
                    <a:gd name="connsiteY0" fmla="*/ 0 h 427511"/>
                    <a:gd name="connsiteX1" fmla="*/ 83128 w 451263"/>
                    <a:gd name="connsiteY1" fmla="*/ 35626 h 427511"/>
                    <a:gd name="connsiteX2" fmla="*/ 118754 w 451263"/>
                    <a:gd name="connsiteY2" fmla="*/ 59376 h 427511"/>
                    <a:gd name="connsiteX3" fmla="*/ 190006 w 451263"/>
                    <a:gd name="connsiteY3" fmla="*/ 83127 h 427511"/>
                    <a:gd name="connsiteX4" fmla="*/ 225631 w 451263"/>
                    <a:gd name="connsiteY4" fmla="*/ 95002 h 427511"/>
                    <a:gd name="connsiteX5" fmla="*/ 308759 w 451263"/>
                    <a:gd name="connsiteY5" fmla="*/ 190005 h 427511"/>
                    <a:gd name="connsiteX6" fmla="*/ 344385 w 451263"/>
                    <a:gd name="connsiteY6" fmla="*/ 225631 h 427511"/>
                    <a:gd name="connsiteX7" fmla="*/ 391886 w 451263"/>
                    <a:gd name="connsiteY7" fmla="*/ 296883 h 427511"/>
                    <a:gd name="connsiteX8" fmla="*/ 415637 w 451263"/>
                    <a:gd name="connsiteY8" fmla="*/ 332509 h 427511"/>
                    <a:gd name="connsiteX9" fmla="*/ 451263 w 451263"/>
                    <a:gd name="connsiteY9" fmla="*/ 427511 h 4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263" h="427511">
                      <a:moveTo>
                        <a:pt x="0" y="0"/>
                      </a:moveTo>
                      <a:cubicBezTo>
                        <a:pt x="39971" y="13323"/>
                        <a:pt x="42037" y="12146"/>
                        <a:pt x="83128" y="35626"/>
                      </a:cubicBezTo>
                      <a:cubicBezTo>
                        <a:pt x="95520" y="42707"/>
                        <a:pt x="105712" y="53580"/>
                        <a:pt x="118754" y="59376"/>
                      </a:cubicBezTo>
                      <a:cubicBezTo>
                        <a:pt x="141632" y="69544"/>
                        <a:pt x="166255" y="75210"/>
                        <a:pt x="190006" y="83127"/>
                      </a:cubicBezTo>
                      <a:lnTo>
                        <a:pt x="225631" y="95002"/>
                      </a:lnTo>
                      <a:cubicBezTo>
                        <a:pt x="326571" y="162296"/>
                        <a:pt x="170213" y="51459"/>
                        <a:pt x="308759" y="190005"/>
                      </a:cubicBezTo>
                      <a:cubicBezTo>
                        <a:pt x="320634" y="201880"/>
                        <a:pt x="334074" y="212374"/>
                        <a:pt x="344385" y="225631"/>
                      </a:cubicBezTo>
                      <a:cubicBezTo>
                        <a:pt x="361910" y="248163"/>
                        <a:pt x="376052" y="273132"/>
                        <a:pt x="391886" y="296883"/>
                      </a:cubicBezTo>
                      <a:lnTo>
                        <a:pt x="415637" y="332509"/>
                      </a:lnTo>
                      <a:cubicBezTo>
                        <a:pt x="442186" y="412158"/>
                        <a:pt x="428190" y="381369"/>
                        <a:pt x="451263" y="427511"/>
                      </a:cubicBezTo>
                    </a:path>
                  </a:pathLst>
                </a:custGeom>
                <a:ln w="28575">
                  <a:solidFill>
                    <a:srgbClr val="99CC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8" name="Freeform 7"/>
                <p:cNvSpPr/>
                <p:nvPr/>
              </p:nvSpPr>
              <p:spPr>
                <a:xfrm>
                  <a:off x="3303129" y="2791343"/>
                  <a:ext cx="26827" cy="260794"/>
                </a:xfrm>
                <a:custGeom>
                  <a:avLst/>
                  <a:gdLst>
                    <a:gd name="connsiteX0" fmla="*/ 0 w 26856"/>
                    <a:gd name="connsiteY0" fmla="*/ 261257 h 261257"/>
                    <a:gd name="connsiteX1" fmla="*/ 23751 w 26856"/>
                    <a:gd name="connsiteY1" fmla="*/ 190005 h 261257"/>
                    <a:gd name="connsiteX2" fmla="*/ 0 w 26856"/>
                    <a:gd name="connsiteY2" fmla="*/ 59377 h 261257"/>
                    <a:gd name="connsiteX3" fmla="*/ 0 w 26856"/>
                    <a:gd name="connsiteY3" fmla="*/ 0 h 261257"/>
                  </a:gdLst>
                  <a:ahLst/>
                  <a:cxnLst>
                    <a:cxn ang="0">
                      <a:pos x="connsiteX0" y="connsiteY0"/>
                    </a:cxn>
                    <a:cxn ang="0">
                      <a:pos x="connsiteX1" y="connsiteY1"/>
                    </a:cxn>
                    <a:cxn ang="0">
                      <a:pos x="connsiteX2" y="connsiteY2"/>
                    </a:cxn>
                    <a:cxn ang="0">
                      <a:pos x="connsiteX3" y="connsiteY3"/>
                    </a:cxn>
                  </a:cxnLst>
                  <a:rect l="l" t="t" r="r" b="b"/>
                  <a:pathLst>
                    <a:path w="26856" h="261257">
                      <a:moveTo>
                        <a:pt x="0" y="261257"/>
                      </a:moveTo>
                      <a:cubicBezTo>
                        <a:pt x="7917" y="237506"/>
                        <a:pt x="26856" y="214847"/>
                        <a:pt x="23751" y="190005"/>
                      </a:cubicBezTo>
                      <a:cubicBezTo>
                        <a:pt x="10323" y="82582"/>
                        <a:pt x="21969" y="125279"/>
                        <a:pt x="0" y="59377"/>
                      </a:cubicBezTo>
                      <a:cubicBezTo>
                        <a:pt x="14675" y="15354"/>
                        <a:pt x="17474" y="34947"/>
                        <a:pt x="0" y="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9" name="Freeform 8"/>
                <p:cNvSpPr/>
                <p:nvPr/>
              </p:nvSpPr>
              <p:spPr>
                <a:xfrm>
                  <a:off x="3323994" y="2932838"/>
                  <a:ext cx="178856" cy="94330"/>
                </a:xfrm>
                <a:custGeom>
                  <a:avLst/>
                  <a:gdLst>
                    <a:gd name="connsiteX0" fmla="*/ 0 w 178130"/>
                    <a:gd name="connsiteY0" fmla="*/ 95003 h 95003"/>
                    <a:gd name="connsiteX1" fmla="*/ 106878 w 178130"/>
                    <a:gd name="connsiteY1" fmla="*/ 59377 h 95003"/>
                    <a:gd name="connsiteX2" fmla="*/ 142504 w 178130"/>
                    <a:gd name="connsiteY2" fmla="*/ 47501 h 95003"/>
                    <a:gd name="connsiteX3" fmla="*/ 178130 w 178130"/>
                    <a:gd name="connsiteY3" fmla="*/ 0 h 95003"/>
                  </a:gdLst>
                  <a:ahLst/>
                  <a:cxnLst>
                    <a:cxn ang="0">
                      <a:pos x="connsiteX0" y="connsiteY0"/>
                    </a:cxn>
                    <a:cxn ang="0">
                      <a:pos x="connsiteX1" y="connsiteY1"/>
                    </a:cxn>
                    <a:cxn ang="0">
                      <a:pos x="connsiteX2" y="connsiteY2"/>
                    </a:cxn>
                    <a:cxn ang="0">
                      <a:pos x="connsiteX3" y="connsiteY3"/>
                    </a:cxn>
                  </a:cxnLst>
                  <a:rect l="l" t="t" r="r" b="b"/>
                  <a:pathLst>
                    <a:path w="178130" h="95003">
                      <a:moveTo>
                        <a:pt x="0" y="95003"/>
                      </a:moveTo>
                      <a:lnTo>
                        <a:pt x="106878" y="59377"/>
                      </a:lnTo>
                      <a:lnTo>
                        <a:pt x="142504" y="47501"/>
                      </a:lnTo>
                      <a:cubicBezTo>
                        <a:pt x="169359" y="7218"/>
                        <a:pt x="156162" y="21968"/>
                        <a:pt x="178130" y="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 name="Freeform 9"/>
                <p:cNvSpPr/>
                <p:nvPr/>
              </p:nvSpPr>
              <p:spPr>
                <a:xfrm>
                  <a:off x="2074984" y="1717650"/>
                  <a:ext cx="628976" cy="529910"/>
                </a:xfrm>
                <a:custGeom>
                  <a:avLst/>
                  <a:gdLst>
                    <a:gd name="connsiteX0" fmla="*/ 629206 w 629206"/>
                    <a:gd name="connsiteY0" fmla="*/ 0 h 530002"/>
                    <a:gd name="connsiteX1" fmla="*/ 599061 w 629206"/>
                    <a:gd name="connsiteY1" fmla="*/ 10048 h 530002"/>
                    <a:gd name="connsiteX2" fmla="*/ 518674 w 629206"/>
                    <a:gd name="connsiteY2" fmla="*/ 70339 h 530002"/>
                    <a:gd name="connsiteX3" fmla="*/ 488529 w 629206"/>
                    <a:gd name="connsiteY3" fmla="*/ 80387 h 530002"/>
                    <a:gd name="connsiteX4" fmla="*/ 337803 w 629206"/>
                    <a:gd name="connsiteY4" fmla="*/ 180870 h 530002"/>
                    <a:gd name="connsiteX5" fmla="*/ 277513 w 629206"/>
                    <a:gd name="connsiteY5" fmla="*/ 221064 h 530002"/>
                    <a:gd name="connsiteX6" fmla="*/ 247368 w 629206"/>
                    <a:gd name="connsiteY6" fmla="*/ 241161 h 530002"/>
                    <a:gd name="connsiteX7" fmla="*/ 227272 w 629206"/>
                    <a:gd name="connsiteY7" fmla="*/ 271306 h 530002"/>
                    <a:gd name="connsiteX8" fmla="*/ 197126 w 629206"/>
                    <a:gd name="connsiteY8" fmla="*/ 291402 h 530002"/>
                    <a:gd name="connsiteX9" fmla="*/ 187078 w 629206"/>
                    <a:gd name="connsiteY9" fmla="*/ 321547 h 530002"/>
                    <a:gd name="connsiteX10" fmla="*/ 126788 w 629206"/>
                    <a:gd name="connsiteY10" fmla="*/ 371789 h 530002"/>
                    <a:gd name="connsiteX11" fmla="*/ 106691 w 629206"/>
                    <a:gd name="connsiteY11" fmla="*/ 401934 h 530002"/>
                    <a:gd name="connsiteX12" fmla="*/ 76546 w 629206"/>
                    <a:gd name="connsiteY12" fmla="*/ 422031 h 530002"/>
                    <a:gd name="connsiteX13" fmla="*/ 66498 w 629206"/>
                    <a:gd name="connsiteY13" fmla="*/ 452176 h 530002"/>
                    <a:gd name="connsiteX14" fmla="*/ 56450 w 629206"/>
                    <a:gd name="connsiteY14" fmla="*/ 492369 h 530002"/>
                    <a:gd name="connsiteX15" fmla="*/ 106691 w 629206"/>
                    <a:gd name="connsiteY15" fmla="*/ 442128 h 530002"/>
                    <a:gd name="connsiteX16" fmla="*/ 126788 w 629206"/>
                    <a:gd name="connsiteY16" fmla="*/ 411983 h 530002"/>
                    <a:gd name="connsiteX17" fmla="*/ 187078 w 629206"/>
                    <a:gd name="connsiteY17" fmla="*/ 351692 h 530002"/>
                    <a:gd name="connsiteX18" fmla="*/ 217223 w 629206"/>
                    <a:gd name="connsiteY18" fmla="*/ 321547 h 530002"/>
                    <a:gd name="connsiteX19" fmla="*/ 267465 w 629206"/>
                    <a:gd name="connsiteY19" fmla="*/ 271306 h 530002"/>
                    <a:gd name="connsiteX20" fmla="*/ 347852 w 629206"/>
                    <a:gd name="connsiteY20" fmla="*/ 200967 h 530002"/>
                    <a:gd name="connsiteX21" fmla="*/ 408142 w 629206"/>
                    <a:gd name="connsiteY21" fmla="*/ 160774 h 530002"/>
                    <a:gd name="connsiteX22" fmla="*/ 438287 w 629206"/>
                    <a:gd name="connsiteY22" fmla="*/ 140677 h 530002"/>
                    <a:gd name="connsiteX23" fmla="*/ 498577 w 629206"/>
                    <a:gd name="connsiteY23" fmla="*/ 120580 h 530002"/>
                    <a:gd name="connsiteX24" fmla="*/ 548819 w 629206"/>
                    <a:gd name="connsiteY24" fmla="*/ 110532 h 5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206" h="530002">
                      <a:moveTo>
                        <a:pt x="629206" y="0"/>
                      </a:moveTo>
                      <a:cubicBezTo>
                        <a:pt x="619158" y="3349"/>
                        <a:pt x="608043" y="4434"/>
                        <a:pt x="599061" y="10048"/>
                      </a:cubicBezTo>
                      <a:cubicBezTo>
                        <a:pt x="569487" y="28532"/>
                        <a:pt x="549716" y="54818"/>
                        <a:pt x="518674" y="70339"/>
                      </a:cubicBezTo>
                      <a:cubicBezTo>
                        <a:pt x="509200" y="75076"/>
                        <a:pt x="498577" y="77038"/>
                        <a:pt x="488529" y="80387"/>
                      </a:cubicBezTo>
                      <a:lnTo>
                        <a:pt x="337803" y="180870"/>
                      </a:lnTo>
                      <a:lnTo>
                        <a:pt x="277513" y="221064"/>
                      </a:lnTo>
                      <a:lnTo>
                        <a:pt x="247368" y="241161"/>
                      </a:lnTo>
                      <a:cubicBezTo>
                        <a:pt x="240669" y="251209"/>
                        <a:pt x="235811" y="262767"/>
                        <a:pt x="227272" y="271306"/>
                      </a:cubicBezTo>
                      <a:cubicBezTo>
                        <a:pt x="218732" y="279845"/>
                        <a:pt x="204670" y="281972"/>
                        <a:pt x="197126" y="291402"/>
                      </a:cubicBezTo>
                      <a:cubicBezTo>
                        <a:pt x="190509" y="299673"/>
                        <a:pt x="192953" y="312734"/>
                        <a:pt x="187078" y="321547"/>
                      </a:cubicBezTo>
                      <a:cubicBezTo>
                        <a:pt x="171605" y="344757"/>
                        <a:pt x="149031" y="356960"/>
                        <a:pt x="126788" y="371789"/>
                      </a:cubicBezTo>
                      <a:cubicBezTo>
                        <a:pt x="120089" y="381837"/>
                        <a:pt x="115230" y="393395"/>
                        <a:pt x="106691" y="401934"/>
                      </a:cubicBezTo>
                      <a:cubicBezTo>
                        <a:pt x="98152" y="410473"/>
                        <a:pt x="84090" y="412601"/>
                        <a:pt x="76546" y="422031"/>
                      </a:cubicBezTo>
                      <a:cubicBezTo>
                        <a:pt x="69929" y="430302"/>
                        <a:pt x="71642" y="442917"/>
                        <a:pt x="66498" y="452176"/>
                      </a:cubicBezTo>
                      <a:cubicBezTo>
                        <a:pt x="32018" y="514239"/>
                        <a:pt x="0" y="530002"/>
                        <a:pt x="56450" y="492369"/>
                      </a:cubicBezTo>
                      <a:cubicBezTo>
                        <a:pt x="110037" y="411986"/>
                        <a:pt x="39706" y="509112"/>
                        <a:pt x="106691" y="442128"/>
                      </a:cubicBezTo>
                      <a:cubicBezTo>
                        <a:pt x="115231" y="433589"/>
                        <a:pt x="118765" y="421009"/>
                        <a:pt x="126788" y="411983"/>
                      </a:cubicBezTo>
                      <a:cubicBezTo>
                        <a:pt x="145670" y="390741"/>
                        <a:pt x="166981" y="371789"/>
                        <a:pt x="187078" y="351692"/>
                      </a:cubicBezTo>
                      <a:cubicBezTo>
                        <a:pt x="197126" y="341644"/>
                        <a:pt x="209340" y="333371"/>
                        <a:pt x="217223" y="321547"/>
                      </a:cubicBezTo>
                      <a:cubicBezTo>
                        <a:pt x="244019" y="281354"/>
                        <a:pt x="227272" y="298101"/>
                        <a:pt x="267465" y="271306"/>
                      </a:cubicBezTo>
                      <a:cubicBezTo>
                        <a:pt x="300960" y="221064"/>
                        <a:pt x="277514" y="247860"/>
                        <a:pt x="347852" y="200967"/>
                      </a:cubicBezTo>
                      <a:lnTo>
                        <a:pt x="408142" y="160774"/>
                      </a:lnTo>
                      <a:cubicBezTo>
                        <a:pt x="418190" y="154075"/>
                        <a:pt x="426830" y="144496"/>
                        <a:pt x="438287" y="140677"/>
                      </a:cubicBezTo>
                      <a:lnTo>
                        <a:pt x="498577" y="120580"/>
                      </a:lnTo>
                      <a:cubicBezTo>
                        <a:pt x="535076" y="108414"/>
                        <a:pt x="518131" y="110532"/>
                        <a:pt x="548819" y="110532"/>
                      </a:cubicBezTo>
                    </a:path>
                  </a:pathLst>
                </a:custGeom>
                <a:solidFill>
                  <a:srgbClr val="CCFF33"/>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 name="Freeform 10"/>
                <p:cNvSpPr/>
                <p:nvPr/>
              </p:nvSpPr>
              <p:spPr>
                <a:xfrm>
                  <a:off x="2551933" y="3545980"/>
                  <a:ext cx="1573933" cy="524363"/>
                </a:xfrm>
                <a:custGeom>
                  <a:avLst/>
                  <a:gdLst>
                    <a:gd name="connsiteX0" fmla="*/ 50242 w 1572944"/>
                    <a:gd name="connsiteY0" fmla="*/ 522514 h 522514"/>
                    <a:gd name="connsiteX1" fmla="*/ 70339 w 1572944"/>
                    <a:gd name="connsiteY1" fmla="*/ 492369 h 522514"/>
                    <a:gd name="connsiteX2" fmla="*/ 130629 w 1572944"/>
                    <a:gd name="connsiteY2" fmla="*/ 452176 h 522514"/>
                    <a:gd name="connsiteX3" fmla="*/ 211016 w 1572944"/>
                    <a:gd name="connsiteY3" fmla="*/ 381837 h 522514"/>
                    <a:gd name="connsiteX4" fmla="*/ 301451 w 1572944"/>
                    <a:gd name="connsiteY4" fmla="*/ 321547 h 522514"/>
                    <a:gd name="connsiteX5" fmla="*/ 331596 w 1572944"/>
                    <a:gd name="connsiteY5" fmla="*/ 301451 h 522514"/>
                    <a:gd name="connsiteX6" fmla="*/ 361741 w 1572944"/>
                    <a:gd name="connsiteY6" fmla="*/ 291402 h 522514"/>
                    <a:gd name="connsiteX7" fmla="*/ 422031 w 1572944"/>
                    <a:gd name="connsiteY7" fmla="*/ 251209 h 522514"/>
                    <a:gd name="connsiteX8" fmla="*/ 452176 w 1572944"/>
                    <a:gd name="connsiteY8" fmla="*/ 231112 h 522514"/>
                    <a:gd name="connsiteX9" fmla="*/ 512466 w 1572944"/>
                    <a:gd name="connsiteY9" fmla="*/ 211016 h 522514"/>
                    <a:gd name="connsiteX10" fmla="*/ 572756 w 1572944"/>
                    <a:gd name="connsiteY10" fmla="*/ 170822 h 522514"/>
                    <a:gd name="connsiteX11" fmla="*/ 673240 w 1572944"/>
                    <a:gd name="connsiteY11" fmla="*/ 130629 h 522514"/>
                    <a:gd name="connsiteX12" fmla="*/ 703385 w 1572944"/>
                    <a:gd name="connsiteY12" fmla="*/ 140677 h 522514"/>
                    <a:gd name="connsiteX13" fmla="*/ 763675 w 1572944"/>
                    <a:gd name="connsiteY13" fmla="*/ 110532 h 522514"/>
                    <a:gd name="connsiteX14" fmla="*/ 793820 w 1572944"/>
                    <a:gd name="connsiteY14" fmla="*/ 100484 h 522514"/>
                    <a:gd name="connsiteX15" fmla="*/ 904352 w 1572944"/>
                    <a:gd name="connsiteY15" fmla="*/ 80387 h 522514"/>
                    <a:gd name="connsiteX16" fmla="*/ 964642 w 1572944"/>
                    <a:gd name="connsiteY16" fmla="*/ 70339 h 522514"/>
                    <a:gd name="connsiteX17" fmla="*/ 994787 w 1572944"/>
                    <a:gd name="connsiteY17" fmla="*/ 60290 h 522514"/>
                    <a:gd name="connsiteX18" fmla="*/ 1316334 w 1572944"/>
                    <a:gd name="connsiteY18" fmla="*/ 60290 h 522514"/>
                    <a:gd name="connsiteX19" fmla="*/ 1376624 w 1572944"/>
                    <a:gd name="connsiteY19" fmla="*/ 70339 h 522514"/>
                    <a:gd name="connsiteX20" fmla="*/ 1436915 w 1572944"/>
                    <a:gd name="connsiteY20" fmla="*/ 90435 h 522514"/>
                    <a:gd name="connsiteX21" fmla="*/ 1467060 w 1572944"/>
                    <a:gd name="connsiteY21" fmla="*/ 110532 h 522514"/>
                    <a:gd name="connsiteX22" fmla="*/ 1497205 w 1572944"/>
                    <a:gd name="connsiteY22" fmla="*/ 120580 h 522514"/>
                    <a:gd name="connsiteX23" fmla="*/ 1517301 w 1572944"/>
                    <a:gd name="connsiteY23" fmla="*/ 150725 h 522514"/>
                    <a:gd name="connsiteX24" fmla="*/ 1567543 w 1572944"/>
                    <a:gd name="connsiteY24" fmla="*/ 140677 h 522514"/>
                    <a:gd name="connsiteX25" fmla="*/ 1507253 w 1572944"/>
                    <a:gd name="connsiteY25" fmla="*/ 120580 h 522514"/>
                    <a:gd name="connsiteX26" fmla="*/ 1497205 w 1572944"/>
                    <a:gd name="connsiteY26" fmla="*/ 90435 h 522514"/>
                    <a:gd name="connsiteX27" fmla="*/ 1467060 w 1572944"/>
                    <a:gd name="connsiteY27" fmla="*/ 70339 h 522514"/>
                    <a:gd name="connsiteX28" fmla="*/ 1396721 w 1572944"/>
                    <a:gd name="connsiteY28" fmla="*/ 50242 h 522514"/>
                    <a:gd name="connsiteX29" fmla="*/ 1366576 w 1572944"/>
                    <a:gd name="connsiteY29" fmla="*/ 40194 h 522514"/>
                    <a:gd name="connsiteX30" fmla="*/ 1296238 w 1572944"/>
                    <a:gd name="connsiteY30" fmla="*/ 30145 h 522514"/>
                    <a:gd name="connsiteX31" fmla="*/ 1145512 w 1572944"/>
                    <a:gd name="connsiteY31" fmla="*/ 0 h 522514"/>
                    <a:gd name="connsiteX32" fmla="*/ 944545 w 1572944"/>
                    <a:gd name="connsiteY32" fmla="*/ 20097 h 522514"/>
                    <a:gd name="connsiteX33" fmla="*/ 884255 w 1572944"/>
                    <a:gd name="connsiteY33" fmla="*/ 40194 h 522514"/>
                    <a:gd name="connsiteX34" fmla="*/ 854110 w 1572944"/>
                    <a:gd name="connsiteY34" fmla="*/ 50242 h 522514"/>
                    <a:gd name="connsiteX35" fmla="*/ 823965 w 1572944"/>
                    <a:gd name="connsiteY35" fmla="*/ 60290 h 522514"/>
                    <a:gd name="connsiteX36" fmla="*/ 793820 w 1572944"/>
                    <a:gd name="connsiteY36" fmla="*/ 70339 h 522514"/>
                    <a:gd name="connsiteX37" fmla="*/ 753627 w 1572944"/>
                    <a:gd name="connsiteY37" fmla="*/ 80387 h 522514"/>
                    <a:gd name="connsiteX38" fmla="*/ 723482 w 1572944"/>
                    <a:gd name="connsiteY38" fmla="*/ 90435 h 522514"/>
                    <a:gd name="connsiteX39" fmla="*/ 683288 w 1572944"/>
                    <a:gd name="connsiteY39" fmla="*/ 100484 h 522514"/>
                    <a:gd name="connsiteX40" fmla="*/ 653143 w 1572944"/>
                    <a:gd name="connsiteY40" fmla="*/ 110532 h 522514"/>
                    <a:gd name="connsiteX41" fmla="*/ 612950 w 1572944"/>
                    <a:gd name="connsiteY41" fmla="*/ 120580 h 522514"/>
                    <a:gd name="connsiteX42" fmla="*/ 552660 w 1572944"/>
                    <a:gd name="connsiteY42" fmla="*/ 140677 h 522514"/>
                    <a:gd name="connsiteX43" fmla="*/ 522515 w 1572944"/>
                    <a:gd name="connsiteY43" fmla="*/ 150725 h 522514"/>
                    <a:gd name="connsiteX44" fmla="*/ 432079 w 1572944"/>
                    <a:gd name="connsiteY44" fmla="*/ 190919 h 522514"/>
                    <a:gd name="connsiteX45" fmla="*/ 371789 w 1572944"/>
                    <a:gd name="connsiteY45" fmla="*/ 211016 h 522514"/>
                    <a:gd name="connsiteX46" fmla="*/ 281354 w 1572944"/>
                    <a:gd name="connsiteY46" fmla="*/ 261257 h 522514"/>
                    <a:gd name="connsiteX47" fmla="*/ 221064 w 1572944"/>
                    <a:gd name="connsiteY47" fmla="*/ 301451 h 522514"/>
                    <a:gd name="connsiteX48" fmla="*/ 160774 w 1572944"/>
                    <a:gd name="connsiteY48" fmla="*/ 321547 h 522514"/>
                    <a:gd name="connsiteX49" fmla="*/ 70339 w 1572944"/>
                    <a:gd name="connsiteY49" fmla="*/ 361741 h 522514"/>
                    <a:gd name="connsiteX50" fmla="*/ 40194 w 1572944"/>
                    <a:gd name="connsiteY50" fmla="*/ 371789 h 522514"/>
                    <a:gd name="connsiteX51" fmla="*/ 0 w 1572944"/>
                    <a:gd name="connsiteY51" fmla="*/ 411983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72944" h="522514">
                      <a:moveTo>
                        <a:pt x="50242" y="522514"/>
                      </a:moveTo>
                      <a:cubicBezTo>
                        <a:pt x="56941" y="512466"/>
                        <a:pt x="61250" y="500321"/>
                        <a:pt x="70339" y="492369"/>
                      </a:cubicBezTo>
                      <a:cubicBezTo>
                        <a:pt x="88516" y="476464"/>
                        <a:pt x="130629" y="452176"/>
                        <a:pt x="130629" y="452176"/>
                      </a:cubicBezTo>
                      <a:cubicBezTo>
                        <a:pt x="164124" y="401935"/>
                        <a:pt x="140679" y="428729"/>
                        <a:pt x="211016" y="381837"/>
                      </a:cubicBezTo>
                      <a:lnTo>
                        <a:pt x="301451" y="321547"/>
                      </a:lnTo>
                      <a:cubicBezTo>
                        <a:pt x="311499" y="314848"/>
                        <a:pt x="320139" y="305270"/>
                        <a:pt x="331596" y="301451"/>
                      </a:cubicBezTo>
                      <a:lnTo>
                        <a:pt x="361741" y="291402"/>
                      </a:lnTo>
                      <a:cubicBezTo>
                        <a:pt x="418887" y="234256"/>
                        <a:pt x="363862" y="280294"/>
                        <a:pt x="422031" y="251209"/>
                      </a:cubicBezTo>
                      <a:cubicBezTo>
                        <a:pt x="432833" y="245808"/>
                        <a:pt x="441140" y="236017"/>
                        <a:pt x="452176" y="231112"/>
                      </a:cubicBezTo>
                      <a:cubicBezTo>
                        <a:pt x="471534" y="222509"/>
                        <a:pt x="512466" y="211016"/>
                        <a:pt x="512466" y="211016"/>
                      </a:cubicBezTo>
                      <a:cubicBezTo>
                        <a:pt x="532563" y="197618"/>
                        <a:pt x="549842" y="178460"/>
                        <a:pt x="572756" y="170822"/>
                      </a:cubicBezTo>
                      <a:cubicBezTo>
                        <a:pt x="647257" y="145988"/>
                        <a:pt x="614098" y="160198"/>
                        <a:pt x="673240" y="130629"/>
                      </a:cubicBezTo>
                      <a:cubicBezTo>
                        <a:pt x="683288" y="133978"/>
                        <a:pt x="692793" y="140677"/>
                        <a:pt x="703385" y="140677"/>
                      </a:cubicBezTo>
                      <a:cubicBezTo>
                        <a:pt x="728643" y="140677"/>
                        <a:pt x="743352" y="120694"/>
                        <a:pt x="763675" y="110532"/>
                      </a:cubicBezTo>
                      <a:cubicBezTo>
                        <a:pt x="773149" y="105795"/>
                        <a:pt x="783636" y="103394"/>
                        <a:pt x="793820" y="100484"/>
                      </a:cubicBezTo>
                      <a:cubicBezTo>
                        <a:pt x="843970" y="86155"/>
                        <a:pt x="842673" y="89876"/>
                        <a:pt x="904352" y="80387"/>
                      </a:cubicBezTo>
                      <a:cubicBezTo>
                        <a:pt x="924489" y="77289"/>
                        <a:pt x="944545" y="73688"/>
                        <a:pt x="964642" y="70339"/>
                      </a:cubicBezTo>
                      <a:cubicBezTo>
                        <a:pt x="974690" y="66989"/>
                        <a:pt x="984253" y="61399"/>
                        <a:pt x="994787" y="60290"/>
                      </a:cubicBezTo>
                      <a:cubicBezTo>
                        <a:pt x="1154505" y="43477"/>
                        <a:pt x="1156616" y="50308"/>
                        <a:pt x="1316334" y="60290"/>
                      </a:cubicBezTo>
                      <a:cubicBezTo>
                        <a:pt x="1336431" y="63640"/>
                        <a:pt x="1356858" y="65398"/>
                        <a:pt x="1376624" y="70339"/>
                      </a:cubicBezTo>
                      <a:cubicBezTo>
                        <a:pt x="1397176" y="75477"/>
                        <a:pt x="1436915" y="90435"/>
                        <a:pt x="1436915" y="90435"/>
                      </a:cubicBezTo>
                      <a:cubicBezTo>
                        <a:pt x="1446963" y="97134"/>
                        <a:pt x="1456258" y="105131"/>
                        <a:pt x="1467060" y="110532"/>
                      </a:cubicBezTo>
                      <a:cubicBezTo>
                        <a:pt x="1476534" y="115269"/>
                        <a:pt x="1488934" y="113963"/>
                        <a:pt x="1497205" y="120580"/>
                      </a:cubicBezTo>
                      <a:cubicBezTo>
                        <a:pt x="1506635" y="128124"/>
                        <a:pt x="1510602" y="140677"/>
                        <a:pt x="1517301" y="150725"/>
                      </a:cubicBezTo>
                      <a:cubicBezTo>
                        <a:pt x="1534048" y="147376"/>
                        <a:pt x="1572944" y="156880"/>
                        <a:pt x="1567543" y="140677"/>
                      </a:cubicBezTo>
                      <a:cubicBezTo>
                        <a:pt x="1560844" y="120580"/>
                        <a:pt x="1507253" y="120580"/>
                        <a:pt x="1507253" y="120580"/>
                      </a:cubicBezTo>
                      <a:cubicBezTo>
                        <a:pt x="1503904" y="110532"/>
                        <a:pt x="1503822" y="98706"/>
                        <a:pt x="1497205" y="90435"/>
                      </a:cubicBezTo>
                      <a:cubicBezTo>
                        <a:pt x="1489661" y="81005"/>
                        <a:pt x="1477862" y="75740"/>
                        <a:pt x="1467060" y="70339"/>
                      </a:cubicBezTo>
                      <a:cubicBezTo>
                        <a:pt x="1450992" y="62305"/>
                        <a:pt x="1411754" y="54537"/>
                        <a:pt x="1396721" y="50242"/>
                      </a:cubicBezTo>
                      <a:cubicBezTo>
                        <a:pt x="1386537" y="47332"/>
                        <a:pt x="1376962" y="42271"/>
                        <a:pt x="1366576" y="40194"/>
                      </a:cubicBezTo>
                      <a:cubicBezTo>
                        <a:pt x="1343352" y="35549"/>
                        <a:pt x="1319462" y="34790"/>
                        <a:pt x="1296238" y="30145"/>
                      </a:cubicBezTo>
                      <a:lnTo>
                        <a:pt x="1145512" y="0"/>
                      </a:lnTo>
                      <a:cubicBezTo>
                        <a:pt x="1120627" y="2074"/>
                        <a:pt x="982864" y="11886"/>
                        <a:pt x="944545" y="20097"/>
                      </a:cubicBezTo>
                      <a:cubicBezTo>
                        <a:pt x="923831" y="24536"/>
                        <a:pt x="904352" y="33495"/>
                        <a:pt x="884255" y="40194"/>
                      </a:cubicBezTo>
                      <a:lnTo>
                        <a:pt x="854110" y="50242"/>
                      </a:lnTo>
                      <a:lnTo>
                        <a:pt x="823965" y="60290"/>
                      </a:lnTo>
                      <a:cubicBezTo>
                        <a:pt x="813917" y="63640"/>
                        <a:pt x="804096" y="67770"/>
                        <a:pt x="793820" y="70339"/>
                      </a:cubicBezTo>
                      <a:cubicBezTo>
                        <a:pt x="780422" y="73688"/>
                        <a:pt x="766906" y="76593"/>
                        <a:pt x="753627" y="80387"/>
                      </a:cubicBezTo>
                      <a:cubicBezTo>
                        <a:pt x="743443" y="83297"/>
                        <a:pt x="733666" y="87525"/>
                        <a:pt x="723482" y="90435"/>
                      </a:cubicBezTo>
                      <a:cubicBezTo>
                        <a:pt x="710203" y="94229"/>
                        <a:pt x="696567" y="96690"/>
                        <a:pt x="683288" y="100484"/>
                      </a:cubicBezTo>
                      <a:cubicBezTo>
                        <a:pt x="673104" y="103394"/>
                        <a:pt x="663327" y="107622"/>
                        <a:pt x="653143" y="110532"/>
                      </a:cubicBezTo>
                      <a:cubicBezTo>
                        <a:pt x="639864" y="114326"/>
                        <a:pt x="626178" y="116612"/>
                        <a:pt x="612950" y="120580"/>
                      </a:cubicBezTo>
                      <a:cubicBezTo>
                        <a:pt x="592660" y="126667"/>
                        <a:pt x="572757" y="133978"/>
                        <a:pt x="552660" y="140677"/>
                      </a:cubicBezTo>
                      <a:lnTo>
                        <a:pt x="522515" y="150725"/>
                      </a:lnTo>
                      <a:cubicBezTo>
                        <a:pt x="474744" y="182573"/>
                        <a:pt x="503826" y="167004"/>
                        <a:pt x="432079" y="190919"/>
                      </a:cubicBezTo>
                      <a:cubicBezTo>
                        <a:pt x="432074" y="190921"/>
                        <a:pt x="371793" y="211013"/>
                        <a:pt x="371789" y="211016"/>
                      </a:cubicBezTo>
                      <a:cubicBezTo>
                        <a:pt x="302686" y="257084"/>
                        <a:pt x="334413" y="243571"/>
                        <a:pt x="281354" y="261257"/>
                      </a:cubicBezTo>
                      <a:cubicBezTo>
                        <a:pt x="261257" y="274655"/>
                        <a:pt x="243978" y="293813"/>
                        <a:pt x="221064" y="301451"/>
                      </a:cubicBezTo>
                      <a:lnTo>
                        <a:pt x="160774" y="321547"/>
                      </a:lnTo>
                      <a:cubicBezTo>
                        <a:pt x="113004" y="353394"/>
                        <a:pt x="142085" y="337826"/>
                        <a:pt x="70339" y="361741"/>
                      </a:cubicBezTo>
                      <a:lnTo>
                        <a:pt x="40194" y="371789"/>
                      </a:lnTo>
                      <a:cubicBezTo>
                        <a:pt x="3817" y="396041"/>
                        <a:pt x="15450" y="381084"/>
                        <a:pt x="0" y="411983"/>
                      </a:cubicBez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 name="Freeform 11"/>
                <p:cNvSpPr/>
                <p:nvPr/>
              </p:nvSpPr>
              <p:spPr>
                <a:xfrm>
                  <a:off x="1326769" y="4566960"/>
                  <a:ext cx="1186412" cy="255245"/>
                </a:xfrm>
                <a:custGeom>
                  <a:avLst/>
                  <a:gdLst>
                    <a:gd name="connsiteX0" fmla="*/ 1135464 w 1185706"/>
                    <a:gd name="connsiteY0" fmla="*/ 194738 h 255028"/>
                    <a:gd name="connsiteX1" fmla="*/ 1095271 w 1185706"/>
                    <a:gd name="connsiteY1" fmla="*/ 174641 h 255028"/>
                    <a:gd name="connsiteX2" fmla="*/ 1014884 w 1185706"/>
                    <a:gd name="connsiteY2" fmla="*/ 154544 h 255028"/>
                    <a:gd name="connsiteX3" fmla="*/ 954594 w 1185706"/>
                    <a:gd name="connsiteY3" fmla="*/ 134448 h 255028"/>
                    <a:gd name="connsiteX4" fmla="*/ 894304 w 1185706"/>
                    <a:gd name="connsiteY4" fmla="*/ 104303 h 255028"/>
                    <a:gd name="connsiteX5" fmla="*/ 823965 w 1185706"/>
                    <a:gd name="connsiteY5" fmla="*/ 84206 h 255028"/>
                    <a:gd name="connsiteX6" fmla="*/ 793820 w 1185706"/>
                    <a:gd name="connsiteY6" fmla="*/ 74157 h 255028"/>
                    <a:gd name="connsiteX7" fmla="*/ 773723 w 1185706"/>
                    <a:gd name="connsiteY7" fmla="*/ 44012 h 255028"/>
                    <a:gd name="connsiteX8" fmla="*/ 763675 w 1185706"/>
                    <a:gd name="connsiteY8" fmla="*/ 3819 h 255028"/>
                    <a:gd name="connsiteX9" fmla="*/ 743578 w 1185706"/>
                    <a:gd name="connsiteY9" fmla="*/ 33964 h 255028"/>
                    <a:gd name="connsiteX10" fmla="*/ 643095 w 1185706"/>
                    <a:gd name="connsiteY10" fmla="*/ 64109 h 255028"/>
                    <a:gd name="connsiteX11" fmla="*/ 391886 w 1185706"/>
                    <a:gd name="connsiteY11" fmla="*/ 74157 h 255028"/>
                    <a:gd name="connsiteX12" fmla="*/ 341644 w 1185706"/>
                    <a:gd name="connsiteY12" fmla="*/ 84206 h 255028"/>
                    <a:gd name="connsiteX13" fmla="*/ 281354 w 1185706"/>
                    <a:gd name="connsiteY13" fmla="*/ 104303 h 255028"/>
                    <a:gd name="connsiteX14" fmla="*/ 221064 w 1185706"/>
                    <a:gd name="connsiteY14" fmla="*/ 124399 h 255028"/>
                    <a:gd name="connsiteX15" fmla="*/ 160774 w 1185706"/>
                    <a:gd name="connsiteY15" fmla="*/ 144496 h 255028"/>
                    <a:gd name="connsiteX16" fmla="*/ 90436 w 1185706"/>
                    <a:gd name="connsiteY16" fmla="*/ 164593 h 255028"/>
                    <a:gd name="connsiteX17" fmla="*/ 0 w 1185706"/>
                    <a:gd name="connsiteY17" fmla="*/ 234931 h 255028"/>
                    <a:gd name="connsiteX18" fmla="*/ 30145 w 1185706"/>
                    <a:gd name="connsiteY18" fmla="*/ 244979 h 255028"/>
                    <a:gd name="connsiteX19" fmla="*/ 90436 w 1185706"/>
                    <a:gd name="connsiteY19" fmla="*/ 224883 h 255028"/>
                    <a:gd name="connsiteX20" fmla="*/ 150726 w 1185706"/>
                    <a:gd name="connsiteY20" fmla="*/ 204786 h 255028"/>
                    <a:gd name="connsiteX21" fmla="*/ 211016 w 1185706"/>
                    <a:gd name="connsiteY21" fmla="*/ 194738 h 255028"/>
                    <a:gd name="connsiteX22" fmla="*/ 301451 w 1185706"/>
                    <a:gd name="connsiteY22" fmla="*/ 154544 h 255028"/>
                    <a:gd name="connsiteX23" fmla="*/ 331596 w 1185706"/>
                    <a:gd name="connsiteY23" fmla="*/ 144496 h 255028"/>
                    <a:gd name="connsiteX24" fmla="*/ 411983 w 1185706"/>
                    <a:gd name="connsiteY24" fmla="*/ 124399 h 255028"/>
                    <a:gd name="connsiteX25" fmla="*/ 612950 w 1185706"/>
                    <a:gd name="connsiteY25" fmla="*/ 114351 h 255028"/>
                    <a:gd name="connsiteX26" fmla="*/ 753627 w 1185706"/>
                    <a:gd name="connsiteY26" fmla="*/ 134448 h 255028"/>
                    <a:gd name="connsiteX27" fmla="*/ 834014 w 1185706"/>
                    <a:gd name="connsiteY27" fmla="*/ 144496 h 255028"/>
                    <a:gd name="connsiteX28" fmla="*/ 924449 w 1185706"/>
                    <a:gd name="connsiteY28" fmla="*/ 174641 h 255028"/>
                    <a:gd name="connsiteX29" fmla="*/ 954594 w 1185706"/>
                    <a:gd name="connsiteY29" fmla="*/ 184689 h 255028"/>
                    <a:gd name="connsiteX30" fmla="*/ 984739 w 1185706"/>
                    <a:gd name="connsiteY30" fmla="*/ 204786 h 255028"/>
                    <a:gd name="connsiteX31" fmla="*/ 1024932 w 1185706"/>
                    <a:gd name="connsiteY31" fmla="*/ 214834 h 255028"/>
                    <a:gd name="connsiteX32" fmla="*/ 1145513 w 1185706"/>
                    <a:gd name="connsiteY32" fmla="*/ 234931 h 255028"/>
                    <a:gd name="connsiteX33" fmla="*/ 1185706 w 1185706"/>
                    <a:gd name="connsiteY33" fmla="*/ 255028 h 25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85706" h="255028">
                      <a:moveTo>
                        <a:pt x="1135464" y="194738"/>
                      </a:moveTo>
                      <a:cubicBezTo>
                        <a:pt x="1122066" y="188039"/>
                        <a:pt x="1109481" y="179378"/>
                        <a:pt x="1095271" y="174641"/>
                      </a:cubicBezTo>
                      <a:cubicBezTo>
                        <a:pt x="1069068" y="165907"/>
                        <a:pt x="1041087" y="163278"/>
                        <a:pt x="1014884" y="154544"/>
                      </a:cubicBezTo>
                      <a:lnTo>
                        <a:pt x="954594" y="134448"/>
                      </a:lnTo>
                      <a:cubicBezTo>
                        <a:pt x="878833" y="109194"/>
                        <a:pt x="972209" y="143255"/>
                        <a:pt x="894304" y="104303"/>
                      </a:cubicBezTo>
                      <a:cubicBezTo>
                        <a:pt x="878235" y="96269"/>
                        <a:pt x="838999" y="88501"/>
                        <a:pt x="823965" y="84206"/>
                      </a:cubicBezTo>
                      <a:cubicBezTo>
                        <a:pt x="813781" y="81296"/>
                        <a:pt x="803868" y="77507"/>
                        <a:pt x="793820" y="74157"/>
                      </a:cubicBezTo>
                      <a:cubicBezTo>
                        <a:pt x="787121" y="64109"/>
                        <a:pt x="778480" y="55112"/>
                        <a:pt x="773723" y="44012"/>
                      </a:cubicBezTo>
                      <a:cubicBezTo>
                        <a:pt x="768283" y="31319"/>
                        <a:pt x="776776" y="8186"/>
                        <a:pt x="763675" y="3819"/>
                      </a:cubicBezTo>
                      <a:cubicBezTo>
                        <a:pt x="752218" y="0"/>
                        <a:pt x="753819" y="27563"/>
                        <a:pt x="743578" y="33964"/>
                      </a:cubicBezTo>
                      <a:cubicBezTo>
                        <a:pt x="739020" y="36813"/>
                        <a:pt x="658966" y="63014"/>
                        <a:pt x="643095" y="64109"/>
                      </a:cubicBezTo>
                      <a:cubicBezTo>
                        <a:pt x="559490" y="69875"/>
                        <a:pt x="475622" y="70808"/>
                        <a:pt x="391886" y="74157"/>
                      </a:cubicBezTo>
                      <a:cubicBezTo>
                        <a:pt x="375139" y="77507"/>
                        <a:pt x="358121" y="79712"/>
                        <a:pt x="341644" y="84206"/>
                      </a:cubicBezTo>
                      <a:cubicBezTo>
                        <a:pt x="321207" y="89780"/>
                        <a:pt x="301451" y="97604"/>
                        <a:pt x="281354" y="104303"/>
                      </a:cubicBezTo>
                      <a:lnTo>
                        <a:pt x="221064" y="124399"/>
                      </a:lnTo>
                      <a:lnTo>
                        <a:pt x="160774" y="144496"/>
                      </a:lnTo>
                      <a:cubicBezTo>
                        <a:pt x="151308" y="146863"/>
                        <a:pt x="102234" y="158038"/>
                        <a:pt x="90436" y="164593"/>
                      </a:cubicBezTo>
                      <a:cubicBezTo>
                        <a:pt x="36347" y="194642"/>
                        <a:pt x="36618" y="198313"/>
                        <a:pt x="0" y="234931"/>
                      </a:cubicBezTo>
                      <a:cubicBezTo>
                        <a:pt x="10048" y="238280"/>
                        <a:pt x="19618" y="246149"/>
                        <a:pt x="30145" y="244979"/>
                      </a:cubicBezTo>
                      <a:cubicBezTo>
                        <a:pt x="51199" y="242640"/>
                        <a:pt x="70339" y="231582"/>
                        <a:pt x="90436" y="224883"/>
                      </a:cubicBezTo>
                      <a:cubicBezTo>
                        <a:pt x="90443" y="224881"/>
                        <a:pt x="150718" y="204787"/>
                        <a:pt x="150726" y="204786"/>
                      </a:cubicBezTo>
                      <a:lnTo>
                        <a:pt x="211016" y="194738"/>
                      </a:lnTo>
                      <a:cubicBezTo>
                        <a:pt x="258786" y="162891"/>
                        <a:pt x="229705" y="178459"/>
                        <a:pt x="301451" y="154544"/>
                      </a:cubicBezTo>
                      <a:lnTo>
                        <a:pt x="331596" y="144496"/>
                      </a:lnTo>
                      <a:cubicBezTo>
                        <a:pt x="360131" y="134985"/>
                        <a:pt x="380077" y="126951"/>
                        <a:pt x="411983" y="124399"/>
                      </a:cubicBezTo>
                      <a:cubicBezTo>
                        <a:pt x="478842" y="119050"/>
                        <a:pt x="545961" y="117700"/>
                        <a:pt x="612950" y="114351"/>
                      </a:cubicBezTo>
                      <a:cubicBezTo>
                        <a:pt x="689547" y="133500"/>
                        <a:pt x="630267" y="120741"/>
                        <a:pt x="753627" y="134448"/>
                      </a:cubicBezTo>
                      <a:cubicBezTo>
                        <a:pt x="780466" y="137430"/>
                        <a:pt x="807218" y="141147"/>
                        <a:pt x="834014" y="144496"/>
                      </a:cubicBezTo>
                      <a:lnTo>
                        <a:pt x="924449" y="174641"/>
                      </a:lnTo>
                      <a:lnTo>
                        <a:pt x="954594" y="184689"/>
                      </a:lnTo>
                      <a:cubicBezTo>
                        <a:pt x="964642" y="191388"/>
                        <a:pt x="973639" y="200029"/>
                        <a:pt x="984739" y="204786"/>
                      </a:cubicBezTo>
                      <a:cubicBezTo>
                        <a:pt x="997432" y="210226"/>
                        <a:pt x="1011451" y="211838"/>
                        <a:pt x="1024932" y="214834"/>
                      </a:cubicBezTo>
                      <a:cubicBezTo>
                        <a:pt x="1077838" y="226591"/>
                        <a:pt x="1086779" y="226541"/>
                        <a:pt x="1145513" y="234931"/>
                      </a:cubicBezTo>
                      <a:cubicBezTo>
                        <a:pt x="1180152" y="246477"/>
                        <a:pt x="1168169" y="237489"/>
                        <a:pt x="1185706" y="255028"/>
                      </a:cubicBez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 name="Freeform 12"/>
                <p:cNvSpPr/>
                <p:nvPr/>
              </p:nvSpPr>
              <p:spPr>
                <a:xfrm>
                  <a:off x="2402887" y="732736"/>
                  <a:ext cx="1687209" cy="4583313"/>
                </a:xfrm>
                <a:custGeom>
                  <a:avLst/>
                  <a:gdLst>
                    <a:gd name="connsiteX0" fmla="*/ 321547 w 1688123"/>
                    <a:gd name="connsiteY0" fmla="*/ 4421274 h 4582048"/>
                    <a:gd name="connsiteX1" fmla="*/ 271306 w 1688123"/>
                    <a:gd name="connsiteY1" fmla="*/ 4270549 h 4582048"/>
                    <a:gd name="connsiteX2" fmla="*/ 261257 w 1688123"/>
                    <a:gd name="connsiteY2" fmla="*/ 4240404 h 4582048"/>
                    <a:gd name="connsiteX3" fmla="*/ 251209 w 1688123"/>
                    <a:gd name="connsiteY3" fmla="*/ 4210259 h 4582048"/>
                    <a:gd name="connsiteX4" fmla="*/ 231112 w 1688123"/>
                    <a:gd name="connsiteY4" fmla="*/ 3918857 h 4582048"/>
                    <a:gd name="connsiteX5" fmla="*/ 241160 w 1688123"/>
                    <a:gd name="connsiteY5" fmla="*/ 3788228 h 4582048"/>
                    <a:gd name="connsiteX6" fmla="*/ 231112 w 1688123"/>
                    <a:gd name="connsiteY6" fmla="*/ 3597310 h 4582048"/>
                    <a:gd name="connsiteX7" fmla="*/ 251209 w 1688123"/>
                    <a:gd name="connsiteY7" fmla="*/ 3466681 h 4582048"/>
                    <a:gd name="connsiteX8" fmla="*/ 241160 w 1688123"/>
                    <a:gd name="connsiteY8" fmla="*/ 3386294 h 4582048"/>
                    <a:gd name="connsiteX9" fmla="*/ 200967 w 1688123"/>
                    <a:gd name="connsiteY9" fmla="*/ 3326004 h 4582048"/>
                    <a:gd name="connsiteX10" fmla="*/ 221064 w 1688123"/>
                    <a:gd name="connsiteY10" fmla="*/ 3265714 h 4582048"/>
                    <a:gd name="connsiteX11" fmla="*/ 241160 w 1688123"/>
                    <a:gd name="connsiteY11" fmla="*/ 3084844 h 4582048"/>
                    <a:gd name="connsiteX12" fmla="*/ 231112 w 1688123"/>
                    <a:gd name="connsiteY12" fmla="*/ 3024554 h 4582048"/>
                    <a:gd name="connsiteX13" fmla="*/ 241160 w 1688123"/>
                    <a:gd name="connsiteY13" fmla="*/ 2964263 h 4582048"/>
                    <a:gd name="connsiteX14" fmla="*/ 261257 w 1688123"/>
                    <a:gd name="connsiteY14" fmla="*/ 2893925 h 4582048"/>
                    <a:gd name="connsiteX15" fmla="*/ 271306 w 1688123"/>
                    <a:gd name="connsiteY15" fmla="*/ 2783393 h 4582048"/>
                    <a:gd name="connsiteX16" fmla="*/ 281354 w 1688123"/>
                    <a:gd name="connsiteY16" fmla="*/ 2713055 h 4582048"/>
                    <a:gd name="connsiteX17" fmla="*/ 271306 w 1688123"/>
                    <a:gd name="connsiteY17" fmla="*/ 2662813 h 4582048"/>
                    <a:gd name="connsiteX18" fmla="*/ 281354 w 1688123"/>
                    <a:gd name="connsiteY18" fmla="*/ 2592474 h 4582048"/>
                    <a:gd name="connsiteX19" fmla="*/ 291402 w 1688123"/>
                    <a:gd name="connsiteY19" fmla="*/ 2552281 h 4582048"/>
                    <a:gd name="connsiteX20" fmla="*/ 301451 w 1688123"/>
                    <a:gd name="connsiteY20" fmla="*/ 2471894 h 4582048"/>
                    <a:gd name="connsiteX21" fmla="*/ 321547 w 1688123"/>
                    <a:gd name="connsiteY21" fmla="*/ 2411604 h 4582048"/>
                    <a:gd name="connsiteX22" fmla="*/ 331596 w 1688123"/>
                    <a:gd name="connsiteY22" fmla="*/ 2381459 h 4582048"/>
                    <a:gd name="connsiteX23" fmla="*/ 351692 w 1688123"/>
                    <a:gd name="connsiteY23" fmla="*/ 2351314 h 4582048"/>
                    <a:gd name="connsiteX24" fmla="*/ 391886 w 1688123"/>
                    <a:gd name="connsiteY24" fmla="*/ 2260879 h 4582048"/>
                    <a:gd name="connsiteX25" fmla="*/ 482321 w 1688123"/>
                    <a:gd name="connsiteY25" fmla="*/ 1989573 h 4582048"/>
                    <a:gd name="connsiteX26" fmla="*/ 512466 w 1688123"/>
                    <a:gd name="connsiteY26" fmla="*/ 1899138 h 4582048"/>
                    <a:gd name="connsiteX27" fmla="*/ 522514 w 1688123"/>
                    <a:gd name="connsiteY27" fmla="*/ 1868993 h 4582048"/>
                    <a:gd name="connsiteX28" fmla="*/ 532563 w 1688123"/>
                    <a:gd name="connsiteY28" fmla="*/ 1828800 h 4582048"/>
                    <a:gd name="connsiteX29" fmla="*/ 552659 w 1688123"/>
                    <a:gd name="connsiteY29" fmla="*/ 1728316 h 4582048"/>
                    <a:gd name="connsiteX30" fmla="*/ 562708 w 1688123"/>
                    <a:gd name="connsiteY30" fmla="*/ 1698171 h 4582048"/>
                    <a:gd name="connsiteX31" fmla="*/ 653143 w 1688123"/>
                    <a:gd name="connsiteY31" fmla="*/ 1627833 h 4582048"/>
                    <a:gd name="connsiteX32" fmla="*/ 683288 w 1688123"/>
                    <a:gd name="connsiteY32" fmla="*/ 1607736 h 4582048"/>
                    <a:gd name="connsiteX33" fmla="*/ 693336 w 1688123"/>
                    <a:gd name="connsiteY33" fmla="*/ 1577591 h 4582048"/>
                    <a:gd name="connsiteX34" fmla="*/ 723481 w 1688123"/>
                    <a:gd name="connsiteY34" fmla="*/ 1567543 h 4582048"/>
                    <a:gd name="connsiteX35" fmla="*/ 753626 w 1688123"/>
                    <a:gd name="connsiteY35" fmla="*/ 1547446 h 4582048"/>
                    <a:gd name="connsiteX36" fmla="*/ 783771 w 1688123"/>
                    <a:gd name="connsiteY36" fmla="*/ 1537397 h 4582048"/>
                    <a:gd name="connsiteX37" fmla="*/ 813917 w 1688123"/>
                    <a:gd name="connsiteY37" fmla="*/ 1517301 h 4582048"/>
                    <a:gd name="connsiteX38" fmla="*/ 874207 w 1688123"/>
                    <a:gd name="connsiteY38" fmla="*/ 1487156 h 4582048"/>
                    <a:gd name="connsiteX39" fmla="*/ 924448 w 1688123"/>
                    <a:gd name="connsiteY39" fmla="*/ 1446962 h 4582048"/>
                    <a:gd name="connsiteX40" fmla="*/ 954593 w 1688123"/>
                    <a:gd name="connsiteY40" fmla="*/ 1426866 h 4582048"/>
                    <a:gd name="connsiteX41" fmla="*/ 1014884 w 1688123"/>
                    <a:gd name="connsiteY41" fmla="*/ 1406769 h 4582048"/>
                    <a:gd name="connsiteX42" fmla="*/ 1045029 w 1688123"/>
                    <a:gd name="connsiteY42" fmla="*/ 1386672 h 4582048"/>
                    <a:gd name="connsiteX43" fmla="*/ 1105319 w 1688123"/>
                    <a:gd name="connsiteY43" fmla="*/ 1366575 h 4582048"/>
                    <a:gd name="connsiteX44" fmla="*/ 1135464 w 1688123"/>
                    <a:gd name="connsiteY44" fmla="*/ 1346479 h 4582048"/>
                    <a:gd name="connsiteX45" fmla="*/ 1195754 w 1688123"/>
                    <a:gd name="connsiteY45" fmla="*/ 1326382 h 4582048"/>
                    <a:gd name="connsiteX46" fmla="*/ 1276141 w 1688123"/>
                    <a:gd name="connsiteY46" fmla="*/ 1306285 h 4582048"/>
                    <a:gd name="connsiteX47" fmla="*/ 1316334 w 1688123"/>
                    <a:gd name="connsiteY47" fmla="*/ 1296237 h 4582048"/>
                    <a:gd name="connsiteX48" fmla="*/ 1366576 w 1688123"/>
                    <a:gd name="connsiteY48" fmla="*/ 1286189 h 4582048"/>
                    <a:gd name="connsiteX49" fmla="*/ 1406769 w 1688123"/>
                    <a:gd name="connsiteY49" fmla="*/ 1276140 h 4582048"/>
                    <a:gd name="connsiteX50" fmla="*/ 1467059 w 1688123"/>
                    <a:gd name="connsiteY50" fmla="*/ 1256044 h 4582048"/>
                    <a:gd name="connsiteX51" fmla="*/ 1507253 w 1688123"/>
                    <a:gd name="connsiteY51" fmla="*/ 1245995 h 4582048"/>
                    <a:gd name="connsiteX52" fmla="*/ 1557495 w 1688123"/>
                    <a:gd name="connsiteY52" fmla="*/ 1235947 h 4582048"/>
                    <a:gd name="connsiteX53" fmla="*/ 1587640 w 1688123"/>
                    <a:gd name="connsiteY53" fmla="*/ 1225899 h 4582048"/>
                    <a:gd name="connsiteX54" fmla="*/ 1688123 w 1688123"/>
                    <a:gd name="connsiteY54" fmla="*/ 1215850 h 4582048"/>
                    <a:gd name="connsiteX55" fmla="*/ 1657978 w 1688123"/>
                    <a:gd name="connsiteY55" fmla="*/ 1195754 h 4582048"/>
                    <a:gd name="connsiteX56" fmla="*/ 1597688 w 1688123"/>
                    <a:gd name="connsiteY56" fmla="*/ 1215850 h 4582048"/>
                    <a:gd name="connsiteX57" fmla="*/ 1477108 w 1688123"/>
                    <a:gd name="connsiteY57" fmla="*/ 1256044 h 4582048"/>
                    <a:gd name="connsiteX58" fmla="*/ 1446963 w 1688123"/>
                    <a:gd name="connsiteY58" fmla="*/ 1266092 h 4582048"/>
                    <a:gd name="connsiteX59" fmla="*/ 1326382 w 1688123"/>
                    <a:gd name="connsiteY59" fmla="*/ 1286189 h 4582048"/>
                    <a:gd name="connsiteX60" fmla="*/ 1276141 w 1688123"/>
                    <a:gd name="connsiteY60" fmla="*/ 1296237 h 4582048"/>
                    <a:gd name="connsiteX61" fmla="*/ 1215851 w 1688123"/>
                    <a:gd name="connsiteY61" fmla="*/ 1316334 h 4582048"/>
                    <a:gd name="connsiteX62" fmla="*/ 1125415 w 1688123"/>
                    <a:gd name="connsiteY62" fmla="*/ 1346479 h 4582048"/>
                    <a:gd name="connsiteX63" fmla="*/ 1095270 w 1688123"/>
                    <a:gd name="connsiteY63" fmla="*/ 1356527 h 4582048"/>
                    <a:gd name="connsiteX64" fmla="*/ 1065125 w 1688123"/>
                    <a:gd name="connsiteY64" fmla="*/ 1366575 h 4582048"/>
                    <a:gd name="connsiteX65" fmla="*/ 964642 w 1688123"/>
                    <a:gd name="connsiteY65" fmla="*/ 1376624 h 4582048"/>
                    <a:gd name="connsiteX66" fmla="*/ 884255 w 1688123"/>
                    <a:gd name="connsiteY66" fmla="*/ 1396721 h 4582048"/>
                    <a:gd name="connsiteX67" fmla="*/ 823965 w 1688123"/>
                    <a:gd name="connsiteY67" fmla="*/ 1436914 h 4582048"/>
                    <a:gd name="connsiteX68" fmla="*/ 793820 w 1688123"/>
                    <a:gd name="connsiteY68" fmla="*/ 1457011 h 4582048"/>
                    <a:gd name="connsiteX69" fmla="*/ 763675 w 1688123"/>
                    <a:gd name="connsiteY69" fmla="*/ 1467059 h 4582048"/>
                    <a:gd name="connsiteX70" fmla="*/ 703385 w 1688123"/>
                    <a:gd name="connsiteY70" fmla="*/ 1507252 h 4582048"/>
                    <a:gd name="connsiteX71" fmla="*/ 673240 w 1688123"/>
                    <a:gd name="connsiteY71" fmla="*/ 1527349 h 4582048"/>
                    <a:gd name="connsiteX72" fmla="*/ 643095 w 1688123"/>
                    <a:gd name="connsiteY72" fmla="*/ 1557494 h 4582048"/>
                    <a:gd name="connsiteX73" fmla="*/ 612949 w 1688123"/>
                    <a:gd name="connsiteY73" fmla="*/ 1567543 h 4582048"/>
                    <a:gd name="connsiteX74" fmla="*/ 522514 w 1688123"/>
                    <a:gd name="connsiteY74" fmla="*/ 1637881 h 4582048"/>
                    <a:gd name="connsiteX75" fmla="*/ 542611 w 1688123"/>
                    <a:gd name="connsiteY75" fmla="*/ 1577591 h 4582048"/>
                    <a:gd name="connsiteX76" fmla="*/ 552659 w 1688123"/>
                    <a:gd name="connsiteY76" fmla="*/ 1547446 h 4582048"/>
                    <a:gd name="connsiteX77" fmla="*/ 522514 w 1688123"/>
                    <a:gd name="connsiteY77" fmla="*/ 1487156 h 4582048"/>
                    <a:gd name="connsiteX78" fmla="*/ 482321 w 1688123"/>
                    <a:gd name="connsiteY78" fmla="*/ 1416817 h 4582048"/>
                    <a:gd name="connsiteX79" fmla="*/ 452176 w 1688123"/>
                    <a:gd name="connsiteY79" fmla="*/ 1316334 h 4582048"/>
                    <a:gd name="connsiteX80" fmla="*/ 462224 w 1688123"/>
                    <a:gd name="connsiteY80" fmla="*/ 1245995 h 4582048"/>
                    <a:gd name="connsiteX81" fmla="*/ 422031 w 1688123"/>
                    <a:gd name="connsiteY81" fmla="*/ 1085222 h 4582048"/>
                    <a:gd name="connsiteX82" fmla="*/ 411982 w 1688123"/>
                    <a:gd name="connsiteY82" fmla="*/ 944545 h 4582048"/>
                    <a:gd name="connsiteX83" fmla="*/ 391886 w 1688123"/>
                    <a:gd name="connsiteY83" fmla="*/ 874206 h 4582048"/>
                    <a:gd name="connsiteX84" fmla="*/ 401934 w 1688123"/>
                    <a:gd name="connsiteY84" fmla="*/ 823965 h 4582048"/>
                    <a:gd name="connsiteX85" fmla="*/ 422031 w 1688123"/>
                    <a:gd name="connsiteY85" fmla="*/ 763674 h 4582048"/>
                    <a:gd name="connsiteX86" fmla="*/ 452176 w 1688123"/>
                    <a:gd name="connsiteY86" fmla="*/ 673239 h 4582048"/>
                    <a:gd name="connsiteX87" fmla="*/ 502418 w 1688123"/>
                    <a:gd name="connsiteY87" fmla="*/ 582804 h 4582048"/>
                    <a:gd name="connsiteX88" fmla="*/ 562708 w 1688123"/>
                    <a:gd name="connsiteY88" fmla="*/ 542611 h 4582048"/>
                    <a:gd name="connsiteX89" fmla="*/ 592853 w 1688123"/>
                    <a:gd name="connsiteY89" fmla="*/ 522514 h 4582048"/>
                    <a:gd name="connsiteX90" fmla="*/ 612949 w 1688123"/>
                    <a:gd name="connsiteY90" fmla="*/ 492369 h 4582048"/>
                    <a:gd name="connsiteX91" fmla="*/ 673240 w 1688123"/>
                    <a:gd name="connsiteY91" fmla="*/ 452175 h 4582048"/>
                    <a:gd name="connsiteX92" fmla="*/ 753626 w 1688123"/>
                    <a:gd name="connsiteY92" fmla="*/ 381837 h 4582048"/>
                    <a:gd name="connsiteX93" fmla="*/ 783771 w 1688123"/>
                    <a:gd name="connsiteY93" fmla="*/ 361740 h 4582048"/>
                    <a:gd name="connsiteX94" fmla="*/ 834013 w 1688123"/>
                    <a:gd name="connsiteY94" fmla="*/ 311499 h 4582048"/>
                    <a:gd name="connsiteX95" fmla="*/ 884255 w 1688123"/>
                    <a:gd name="connsiteY95" fmla="*/ 251208 h 4582048"/>
                    <a:gd name="connsiteX96" fmla="*/ 944545 w 1688123"/>
                    <a:gd name="connsiteY96" fmla="*/ 211015 h 4582048"/>
                    <a:gd name="connsiteX97" fmla="*/ 1024932 w 1688123"/>
                    <a:gd name="connsiteY97" fmla="*/ 140677 h 4582048"/>
                    <a:gd name="connsiteX98" fmla="*/ 1055077 w 1688123"/>
                    <a:gd name="connsiteY98" fmla="*/ 130628 h 4582048"/>
                    <a:gd name="connsiteX99" fmla="*/ 1115367 w 1688123"/>
                    <a:gd name="connsiteY99" fmla="*/ 90435 h 4582048"/>
                    <a:gd name="connsiteX100" fmla="*/ 1175657 w 1688123"/>
                    <a:gd name="connsiteY100" fmla="*/ 60290 h 4582048"/>
                    <a:gd name="connsiteX101" fmla="*/ 1205802 w 1688123"/>
                    <a:gd name="connsiteY101" fmla="*/ 50241 h 4582048"/>
                    <a:gd name="connsiteX102" fmla="*/ 1215851 w 1688123"/>
                    <a:gd name="connsiteY102" fmla="*/ 20096 h 4582048"/>
                    <a:gd name="connsiteX103" fmla="*/ 1185706 w 1688123"/>
                    <a:gd name="connsiteY103" fmla="*/ 30145 h 4582048"/>
                    <a:gd name="connsiteX104" fmla="*/ 1125415 w 1688123"/>
                    <a:gd name="connsiteY104" fmla="*/ 70338 h 4582048"/>
                    <a:gd name="connsiteX105" fmla="*/ 1095270 w 1688123"/>
                    <a:gd name="connsiteY105" fmla="*/ 90435 h 4582048"/>
                    <a:gd name="connsiteX106" fmla="*/ 1065125 w 1688123"/>
                    <a:gd name="connsiteY106" fmla="*/ 100483 h 4582048"/>
                    <a:gd name="connsiteX107" fmla="*/ 914400 w 1688123"/>
                    <a:gd name="connsiteY107" fmla="*/ 200967 h 4582048"/>
                    <a:gd name="connsiteX108" fmla="*/ 884255 w 1688123"/>
                    <a:gd name="connsiteY108" fmla="*/ 221063 h 4582048"/>
                    <a:gd name="connsiteX109" fmla="*/ 854110 w 1688123"/>
                    <a:gd name="connsiteY109" fmla="*/ 241160 h 4582048"/>
                    <a:gd name="connsiteX110" fmla="*/ 823965 w 1688123"/>
                    <a:gd name="connsiteY110" fmla="*/ 251208 h 4582048"/>
                    <a:gd name="connsiteX111" fmla="*/ 793820 w 1688123"/>
                    <a:gd name="connsiteY111" fmla="*/ 271305 h 4582048"/>
                    <a:gd name="connsiteX112" fmla="*/ 763675 w 1688123"/>
                    <a:gd name="connsiteY112" fmla="*/ 301450 h 4582048"/>
                    <a:gd name="connsiteX113" fmla="*/ 733530 w 1688123"/>
                    <a:gd name="connsiteY113" fmla="*/ 311499 h 4582048"/>
                    <a:gd name="connsiteX114" fmla="*/ 673240 w 1688123"/>
                    <a:gd name="connsiteY114" fmla="*/ 351692 h 4582048"/>
                    <a:gd name="connsiteX115" fmla="*/ 622998 w 1688123"/>
                    <a:gd name="connsiteY115" fmla="*/ 401934 h 4582048"/>
                    <a:gd name="connsiteX116" fmla="*/ 602901 w 1688123"/>
                    <a:gd name="connsiteY116" fmla="*/ 432079 h 4582048"/>
                    <a:gd name="connsiteX117" fmla="*/ 542611 w 1688123"/>
                    <a:gd name="connsiteY117" fmla="*/ 472272 h 4582048"/>
                    <a:gd name="connsiteX118" fmla="*/ 502418 w 1688123"/>
                    <a:gd name="connsiteY118" fmla="*/ 532562 h 4582048"/>
                    <a:gd name="connsiteX119" fmla="*/ 482321 w 1688123"/>
                    <a:gd name="connsiteY119" fmla="*/ 562707 h 4582048"/>
                    <a:gd name="connsiteX120" fmla="*/ 462224 w 1688123"/>
                    <a:gd name="connsiteY120" fmla="*/ 622997 h 4582048"/>
                    <a:gd name="connsiteX121" fmla="*/ 452176 w 1688123"/>
                    <a:gd name="connsiteY121" fmla="*/ 653143 h 4582048"/>
                    <a:gd name="connsiteX122" fmla="*/ 432079 w 1688123"/>
                    <a:gd name="connsiteY122" fmla="*/ 683288 h 4582048"/>
                    <a:gd name="connsiteX123" fmla="*/ 411982 w 1688123"/>
                    <a:gd name="connsiteY123" fmla="*/ 653143 h 4582048"/>
                    <a:gd name="connsiteX124" fmla="*/ 432079 w 1688123"/>
                    <a:gd name="connsiteY124" fmla="*/ 532562 h 4582048"/>
                    <a:gd name="connsiteX125" fmla="*/ 452176 w 1688123"/>
                    <a:gd name="connsiteY125" fmla="*/ 502417 h 4582048"/>
                    <a:gd name="connsiteX126" fmla="*/ 482321 w 1688123"/>
                    <a:gd name="connsiteY126" fmla="*/ 482321 h 4582048"/>
                    <a:gd name="connsiteX127" fmla="*/ 492369 w 1688123"/>
                    <a:gd name="connsiteY127" fmla="*/ 452175 h 4582048"/>
                    <a:gd name="connsiteX128" fmla="*/ 512466 w 1688123"/>
                    <a:gd name="connsiteY128" fmla="*/ 422030 h 4582048"/>
                    <a:gd name="connsiteX129" fmla="*/ 502418 w 1688123"/>
                    <a:gd name="connsiteY129" fmla="*/ 391885 h 4582048"/>
                    <a:gd name="connsiteX130" fmla="*/ 432079 w 1688123"/>
                    <a:gd name="connsiteY130" fmla="*/ 311499 h 4582048"/>
                    <a:gd name="connsiteX131" fmla="*/ 381837 w 1688123"/>
                    <a:gd name="connsiteY131" fmla="*/ 462224 h 4582048"/>
                    <a:gd name="connsiteX132" fmla="*/ 361741 w 1688123"/>
                    <a:gd name="connsiteY132" fmla="*/ 492369 h 4582048"/>
                    <a:gd name="connsiteX133" fmla="*/ 311499 w 1688123"/>
                    <a:gd name="connsiteY133" fmla="*/ 411982 h 4582048"/>
                    <a:gd name="connsiteX134" fmla="*/ 291402 w 1688123"/>
                    <a:gd name="connsiteY134" fmla="*/ 381837 h 4582048"/>
                    <a:gd name="connsiteX135" fmla="*/ 271306 w 1688123"/>
                    <a:gd name="connsiteY135" fmla="*/ 311499 h 4582048"/>
                    <a:gd name="connsiteX136" fmla="*/ 241160 w 1688123"/>
                    <a:gd name="connsiteY136" fmla="*/ 291402 h 4582048"/>
                    <a:gd name="connsiteX137" fmla="*/ 251209 w 1688123"/>
                    <a:gd name="connsiteY137" fmla="*/ 221063 h 4582048"/>
                    <a:gd name="connsiteX138" fmla="*/ 231112 w 1688123"/>
                    <a:gd name="connsiteY138" fmla="*/ 160773 h 4582048"/>
                    <a:gd name="connsiteX139" fmla="*/ 271306 w 1688123"/>
                    <a:gd name="connsiteY139" fmla="*/ 70338 h 4582048"/>
                    <a:gd name="connsiteX140" fmla="*/ 281354 w 1688123"/>
                    <a:gd name="connsiteY140" fmla="*/ 30145 h 4582048"/>
                    <a:gd name="connsiteX141" fmla="*/ 291402 w 1688123"/>
                    <a:gd name="connsiteY141" fmla="*/ 0 h 4582048"/>
                    <a:gd name="connsiteX142" fmla="*/ 261257 w 1688123"/>
                    <a:gd name="connsiteY142" fmla="*/ 30145 h 4582048"/>
                    <a:gd name="connsiteX143" fmla="*/ 241160 w 1688123"/>
                    <a:gd name="connsiteY143" fmla="*/ 90435 h 4582048"/>
                    <a:gd name="connsiteX144" fmla="*/ 221064 w 1688123"/>
                    <a:gd name="connsiteY144" fmla="*/ 120580 h 4582048"/>
                    <a:gd name="connsiteX145" fmla="*/ 170822 w 1688123"/>
                    <a:gd name="connsiteY145" fmla="*/ 190918 h 4582048"/>
                    <a:gd name="connsiteX146" fmla="*/ 160774 w 1688123"/>
                    <a:gd name="connsiteY146" fmla="*/ 221063 h 4582048"/>
                    <a:gd name="connsiteX147" fmla="*/ 211015 w 1688123"/>
                    <a:gd name="connsiteY147" fmla="*/ 261257 h 4582048"/>
                    <a:gd name="connsiteX148" fmla="*/ 231112 w 1688123"/>
                    <a:gd name="connsiteY148" fmla="*/ 291402 h 4582048"/>
                    <a:gd name="connsiteX149" fmla="*/ 251209 w 1688123"/>
                    <a:gd name="connsiteY149" fmla="*/ 371789 h 4582048"/>
                    <a:gd name="connsiteX150" fmla="*/ 261257 w 1688123"/>
                    <a:gd name="connsiteY150" fmla="*/ 432079 h 4582048"/>
                    <a:gd name="connsiteX151" fmla="*/ 301451 w 1688123"/>
                    <a:gd name="connsiteY151" fmla="*/ 492369 h 4582048"/>
                    <a:gd name="connsiteX152" fmla="*/ 291402 w 1688123"/>
                    <a:gd name="connsiteY152" fmla="*/ 532562 h 4582048"/>
                    <a:gd name="connsiteX153" fmla="*/ 211015 w 1688123"/>
                    <a:gd name="connsiteY153" fmla="*/ 532562 h 4582048"/>
                    <a:gd name="connsiteX154" fmla="*/ 190919 w 1688123"/>
                    <a:gd name="connsiteY154" fmla="*/ 562707 h 4582048"/>
                    <a:gd name="connsiteX155" fmla="*/ 211015 w 1688123"/>
                    <a:gd name="connsiteY155" fmla="*/ 592852 h 4582048"/>
                    <a:gd name="connsiteX156" fmla="*/ 271306 w 1688123"/>
                    <a:gd name="connsiteY156" fmla="*/ 602901 h 4582048"/>
                    <a:gd name="connsiteX157" fmla="*/ 301451 w 1688123"/>
                    <a:gd name="connsiteY157" fmla="*/ 612949 h 4582048"/>
                    <a:gd name="connsiteX158" fmla="*/ 341644 w 1688123"/>
                    <a:gd name="connsiteY158" fmla="*/ 622997 h 4582048"/>
                    <a:gd name="connsiteX159" fmla="*/ 361741 w 1688123"/>
                    <a:gd name="connsiteY159" fmla="*/ 653143 h 4582048"/>
                    <a:gd name="connsiteX160" fmla="*/ 361741 w 1688123"/>
                    <a:gd name="connsiteY160" fmla="*/ 753626 h 4582048"/>
                    <a:gd name="connsiteX161" fmla="*/ 361741 w 1688123"/>
                    <a:gd name="connsiteY161" fmla="*/ 964641 h 4582048"/>
                    <a:gd name="connsiteX162" fmla="*/ 331596 w 1688123"/>
                    <a:gd name="connsiteY162" fmla="*/ 974690 h 4582048"/>
                    <a:gd name="connsiteX163" fmla="*/ 271306 w 1688123"/>
                    <a:gd name="connsiteY163" fmla="*/ 1014883 h 4582048"/>
                    <a:gd name="connsiteX164" fmla="*/ 241160 w 1688123"/>
                    <a:gd name="connsiteY164" fmla="*/ 1034980 h 4582048"/>
                    <a:gd name="connsiteX165" fmla="*/ 211015 w 1688123"/>
                    <a:gd name="connsiteY165" fmla="*/ 1045028 h 4582048"/>
                    <a:gd name="connsiteX166" fmla="*/ 90435 w 1688123"/>
                    <a:gd name="connsiteY166" fmla="*/ 1125415 h 4582048"/>
                    <a:gd name="connsiteX167" fmla="*/ 30145 w 1688123"/>
                    <a:gd name="connsiteY167" fmla="*/ 1165608 h 4582048"/>
                    <a:gd name="connsiteX168" fmla="*/ 0 w 1688123"/>
                    <a:gd name="connsiteY168" fmla="*/ 1175657 h 4582048"/>
                    <a:gd name="connsiteX169" fmla="*/ 120580 w 1688123"/>
                    <a:gd name="connsiteY169" fmla="*/ 1185705 h 4582048"/>
                    <a:gd name="connsiteX170" fmla="*/ 190919 w 1688123"/>
                    <a:gd name="connsiteY170" fmla="*/ 1195754 h 4582048"/>
                    <a:gd name="connsiteX171" fmla="*/ 251209 w 1688123"/>
                    <a:gd name="connsiteY171" fmla="*/ 1215850 h 4582048"/>
                    <a:gd name="connsiteX172" fmla="*/ 311499 w 1688123"/>
                    <a:gd name="connsiteY172" fmla="*/ 1256044 h 4582048"/>
                    <a:gd name="connsiteX173" fmla="*/ 351692 w 1688123"/>
                    <a:gd name="connsiteY173" fmla="*/ 1346479 h 4582048"/>
                    <a:gd name="connsiteX174" fmla="*/ 361741 w 1688123"/>
                    <a:gd name="connsiteY174" fmla="*/ 1376624 h 4582048"/>
                    <a:gd name="connsiteX175" fmla="*/ 401934 w 1688123"/>
                    <a:gd name="connsiteY175" fmla="*/ 1467059 h 4582048"/>
                    <a:gd name="connsiteX176" fmla="*/ 432079 w 1688123"/>
                    <a:gd name="connsiteY176" fmla="*/ 1557494 h 4582048"/>
                    <a:gd name="connsiteX177" fmla="*/ 442128 w 1688123"/>
                    <a:gd name="connsiteY177" fmla="*/ 1587639 h 4582048"/>
                    <a:gd name="connsiteX178" fmla="*/ 422031 w 1688123"/>
                    <a:gd name="connsiteY178" fmla="*/ 1778558 h 4582048"/>
                    <a:gd name="connsiteX179" fmla="*/ 391886 w 1688123"/>
                    <a:gd name="connsiteY179" fmla="*/ 1868993 h 4582048"/>
                    <a:gd name="connsiteX180" fmla="*/ 371789 w 1688123"/>
                    <a:gd name="connsiteY180" fmla="*/ 1949380 h 4582048"/>
                    <a:gd name="connsiteX181" fmla="*/ 361741 w 1688123"/>
                    <a:gd name="connsiteY181" fmla="*/ 1979525 h 4582048"/>
                    <a:gd name="connsiteX182" fmla="*/ 341644 w 1688123"/>
                    <a:gd name="connsiteY182" fmla="*/ 2009670 h 4582048"/>
                    <a:gd name="connsiteX183" fmla="*/ 321547 w 1688123"/>
                    <a:gd name="connsiteY183" fmla="*/ 2069960 h 4582048"/>
                    <a:gd name="connsiteX184" fmla="*/ 281354 w 1688123"/>
                    <a:gd name="connsiteY184" fmla="*/ 2130250 h 4582048"/>
                    <a:gd name="connsiteX185" fmla="*/ 251209 w 1688123"/>
                    <a:gd name="connsiteY185" fmla="*/ 2190540 h 4582048"/>
                    <a:gd name="connsiteX186" fmla="*/ 241160 w 1688123"/>
                    <a:gd name="connsiteY186" fmla="*/ 2220685 h 4582048"/>
                    <a:gd name="connsiteX187" fmla="*/ 221064 w 1688123"/>
                    <a:gd name="connsiteY187" fmla="*/ 2250830 h 4582048"/>
                    <a:gd name="connsiteX188" fmla="*/ 190919 w 1688123"/>
                    <a:gd name="connsiteY188" fmla="*/ 2341266 h 4582048"/>
                    <a:gd name="connsiteX189" fmla="*/ 170822 w 1688123"/>
                    <a:gd name="connsiteY189" fmla="*/ 2401556 h 4582048"/>
                    <a:gd name="connsiteX190" fmla="*/ 160774 w 1688123"/>
                    <a:gd name="connsiteY190" fmla="*/ 2431701 h 4582048"/>
                    <a:gd name="connsiteX191" fmla="*/ 120580 w 1688123"/>
                    <a:gd name="connsiteY191" fmla="*/ 2572378 h 4582048"/>
                    <a:gd name="connsiteX192" fmla="*/ 110532 w 1688123"/>
                    <a:gd name="connsiteY192" fmla="*/ 2602523 h 4582048"/>
                    <a:gd name="connsiteX193" fmla="*/ 100484 w 1688123"/>
                    <a:gd name="connsiteY193" fmla="*/ 2632668 h 4582048"/>
                    <a:gd name="connsiteX194" fmla="*/ 120580 w 1688123"/>
                    <a:gd name="connsiteY194" fmla="*/ 2692958 h 4582048"/>
                    <a:gd name="connsiteX195" fmla="*/ 130629 w 1688123"/>
                    <a:gd name="connsiteY195" fmla="*/ 2723103 h 4582048"/>
                    <a:gd name="connsiteX196" fmla="*/ 110532 w 1688123"/>
                    <a:gd name="connsiteY196" fmla="*/ 2833635 h 4582048"/>
                    <a:gd name="connsiteX197" fmla="*/ 100484 w 1688123"/>
                    <a:gd name="connsiteY197" fmla="*/ 2863780 h 4582048"/>
                    <a:gd name="connsiteX198" fmla="*/ 80387 w 1688123"/>
                    <a:gd name="connsiteY198" fmla="*/ 2934118 h 4582048"/>
                    <a:gd name="connsiteX199" fmla="*/ 90435 w 1688123"/>
                    <a:gd name="connsiteY199" fmla="*/ 3326004 h 4582048"/>
                    <a:gd name="connsiteX200" fmla="*/ 110532 w 1688123"/>
                    <a:gd name="connsiteY200" fmla="*/ 3386294 h 4582048"/>
                    <a:gd name="connsiteX201" fmla="*/ 120580 w 1688123"/>
                    <a:gd name="connsiteY201" fmla="*/ 3466681 h 4582048"/>
                    <a:gd name="connsiteX202" fmla="*/ 110532 w 1688123"/>
                    <a:gd name="connsiteY202" fmla="*/ 3496826 h 4582048"/>
                    <a:gd name="connsiteX203" fmla="*/ 100484 w 1688123"/>
                    <a:gd name="connsiteY203" fmla="*/ 3557116 h 4582048"/>
                    <a:gd name="connsiteX204" fmla="*/ 90435 w 1688123"/>
                    <a:gd name="connsiteY204" fmla="*/ 3587261 h 4582048"/>
                    <a:gd name="connsiteX205" fmla="*/ 80387 w 1688123"/>
                    <a:gd name="connsiteY205" fmla="*/ 3627455 h 4582048"/>
                    <a:gd name="connsiteX206" fmla="*/ 50242 w 1688123"/>
                    <a:gd name="connsiteY206" fmla="*/ 3727938 h 4582048"/>
                    <a:gd name="connsiteX207" fmla="*/ 40193 w 1688123"/>
                    <a:gd name="connsiteY207" fmla="*/ 3788228 h 4582048"/>
                    <a:gd name="connsiteX208" fmla="*/ 60290 w 1688123"/>
                    <a:gd name="connsiteY208" fmla="*/ 4029389 h 4582048"/>
                    <a:gd name="connsiteX209" fmla="*/ 70339 w 1688123"/>
                    <a:gd name="connsiteY209" fmla="*/ 4069582 h 4582048"/>
                    <a:gd name="connsiteX210" fmla="*/ 80387 w 1688123"/>
                    <a:gd name="connsiteY210" fmla="*/ 4129872 h 4582048"/>
                    <a:gd name="connsiteX211" fmla="*/ 100484 w 1688123"/>
                    <a:gd name="connsiteY211" fmla="*/ 4220307 h 4582048"/>
                    <a:gd name="connsiteX212" fmla="*/ 120580 w 1688123"/>
                    <a:gd name="connsiteY212" fmla="*/ 4350936 h 4582048"/>
                    <a:gd name="connsiteX213" fmla="*/ 130629 w 1688123"/>
                    <a:gd name="connsiteY213" fmla="*/ 4381081 h 4582048"/>
                    <a:gd name="connsiteX214" fmla="*/ 150725 w 1688123"/>
                    <a:gd name="connsiteY214" fmla="*/ 4521758 h 4582048"/>
                    <a:gd name="connsiteX215" fmla="*/ 170822 w 1688123"/>
                    <a:gd name="connsiteY215" fmla="*/ 4582048 h 4582048"/>
                    <a:gd name="connsiteX216" fmla="*/ 200967 w 1688123"/>
                    <a:gd name="connsiteY216" fmla="*/ 4582048 h 45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688123" h="4582048">
                      <a:moveTo>
                        <a:pt x="321547" y="4421274"/>
                      </a:moveTo>
                      <a:lnTo>
                        <a:pt x="271306" y="4270549"/>
                      </a:lnTo>
                      <a:lnTo>
                        <a:pt x="261257" y="4240404"/>
                      </a:lnTo>
                      <a:lnTo>
                        <a:pt x="251209" y="4210259"/>
                      </a:lnTo>
                      <a:cubicBezTo>
                        <a:pt x="234299" y="4091897"/>
                        <a:pt x="231112" y="4085722"/>
                        <a:pt x="231112" y="3918857"/>
                      </a:cubicBezTo>
                      <a:cubicBezTo>
                        <a:pt x="231112" y="3875185"/>
                        <a:pt x="237811" y="3831771"/>
                        <a:pt x="241160" y="3788228"/>
                      </a:cubicBezTo>
                      <a:cubicBezTo>
                        <a:pt x="237811" y="3724589"/>
                        <a:pt x="231112" y="3661037"/>
                        <a:pt x="231112" y="3597310"/>
                      </a:cubicBezTo>
                      <a:cubicBezTo>
                        <a:pt x="231112" y="3560804"/>
                        <a:pt x="243558" y="3504932"/>
                        <a:pt x="251209" y="3466681"/>
                      </a:cubicBezTo>
                      <a:cubicBezTo>
                        <a:pt x="247859" y="3439885"/>
                        <a:pt x="250243" y="3411725"/>
                        <a:pt x="241160" y="3386294"/>
                      </a:cubicBezTo>
                      <a:cubicBezTo>
                        <a:pt x="233036" y="3363548"/>
                        <a:pt x="200967" y="3326004"/>
                        <a:pt x="200967" y="3326004"/>
                      </a:cubicBezTo>
                      <a:cubicBezTo>
                        <a:pt x="207666" y="3305907"/>
                        <a:pt x="219439" y="3286835"/>
                        <a:pt x="221064" y="3265714"/>
                      </a:cubicBezTo>
                      <a:cubicBezTo>
                        <a:pt x="232422" y="3118057"/>
                        <a:pt x="222547" y="3177909"/>
                        <a:pt x="241160" y="3084844"/>
                      </a:cubicBezTo>
                      <a:cubicBezTo>
                        <a:pt x="237811" y="3064747"/>
                        <a:pt x="231112" y="3044928"/>
                        <a:pt x="231112" y="3024554"/>
                      </a:cubicBezTo>
                      <a:cubicBezTo>
                        <a:pt x="231112" y="3004180"/>
                        <a:pt x="237164" y="2984242"/>
                        <a:pt x="241160" y="2964263"/>
                      </a:cubicBezTo>
                      <a:cubicBezTo>
                        <a:pt x="247467" y="2932728"/>
                        <a:pt x="251682" y="2922650"/>
                        <a:pt x="261257" y="2893925"/>
                      </a:cubicBezTo>
                      <a:cubicBezTo>
                        <a:pt x="264607" y="2857081"/>
                        <a:pt x="267220" y="2820163"/>
                        <a:pt x="271306" y="2783393"/>
                      </a:cubicBezTo>
                      <a:cubicBezTo>
                        <a:pt x="273922" y="2759854"/>
                        <a:pt x="281354" y="2736739"/>
                        <a:pt x="281354" y="2713055"/>
                      </a:cubicBezTo>
                      <a:cubicBezTo>
                        <a:pt x="281354" y="2695976"/>
                        <a:pt x="274655" y="2679560"/>
                        <a:pt x="271306" y="2662813"/>
                      </a:cubicBezTo>
                      <a:cubicBezTo>
                        <a:pt x="274655" y="2639367"/>
                        <a:pt x="277117" y="2615776"/>
                        <a:pt x="281354" y="2592474"/>
                      </a:cubicBezTo>
                      <a:cubicBezTo>
                        <a:pt x="283824" y="2578887"/>
                        <a:pt x="289132" y="2565903"/>
                        <a:pt x="291402" y="2552281"/>
                      </a:cubicBezTo>
                      <a:cubicBezTo>
                        <a:pt x="295842" y="2525644"/>
                        <a:pt x="295793" y="2498299"/>
                        <a:pt x="301451" y="2471894"/>
                      </a:cubicBezTo>
                      <a:cubicBezTo>
                        <a:pt x="305890" y="2451181"/>
                        <a:pt x="314848" y="2431701"/>
                        <a:pt x="321547" y="2411604"/>
                      </a:cubicBezTo>
                      <a:cubicBezTo>
                        <a:pt x="324896" y="2401556"/>
                        <a:pt x="325721" y="2390272"/>
                        <a:pt x="331596" y="2381459"/>
                      </a:cubicBezTo>
                      <a:cubicBezTo>
                        <a:pt x="338295" y="2371411"/>
                        <a:pt x="346787" y="2362350"/>
                        <a:pt x="351692" y="2351314"/>
                      </a:cubicBezTo>
                      <a:cubicBezTo>
                        <a:pt x="399520" y="2243699"/>
                        <a:pt x="346406" y="2329098"/>
                        <a:pt x="391886" y="2260879"/>
                      </a:cubicBezTo>
                      <a:lnTo>
                        <a:pt x="482321" y="1989573"/>
                      </a:lnTo>
                      <a:lnTo>
                        <a:pt x="512466" y="1899138"/>
                      </a:lnTo>
                      <a:cubicBezTo>
                        <a:pt x="515815" y="1889090"/>
                        <a:pt x="519945" y="1879269"/>
                        <a:pt x="522514" y="1868993"/>
                      </a:cubicBezTo>
                      <a:cubicBezTo>
                        <a:pt x="525864" y="1855595"/>
                        <a:pt x="529855" y="1842342"/>
                        <a:pt x="532563" y="1828800"/>
                      </a:cubicBezTo>
                      <a:cubicBezTo>
                        <a:pt x="545722" y="1763008"/>
                        <a:pt x="537100" y="1782772"/>
                        <a:pt x="552659" y="1728316"/>
                      </a:cubicBezTo>
                      <a:cubicBezTo>
                        <a:pt x="555569" y="1718132"/>
                        <a:pt x="556833" y="1706984"/>
                        <a:pt x="562708" y="1698171"/>
                      </a:cubicBezTo>
                      <a:cubicBezTo>
                        <a:pt x="581598" y="1669836"/>
                        <a:pt x="629187" y="1643804"/>
                        <a:pt x="653143" y="1627833"/>
                      </a:cubicBezTo>
                      <a:lnTo>
                        <a:pt x="683288" y="1607736"/>
                      </a:lnTo>
                      <a:cubicBezTo>
                        <a:pt x="686637" y="1597688"/>
                        <a:pt x="685846" y="1585081"/>
                        <a:pt x="693336" y="1577591"/>
                      </a:cubicBezTo>
                      <a:cubicBezTo>
                        <a:pt x="700826" y="1570101"/>
                        <a:pt x="714007" y="1572280"/>
                        <a:pt x="723481" y="1567543"/>
                      </a:cubicBezTo>
                      <a:cubicBezTo>
                        <a:pt x="734283" y="1562142"/>
                        <a:pt x="742824" y="1552847"/>
                        <a:pt x="753626" y="1547446"/>
                      </a:cubicBezTo>
                      <a:cubicBezTo>
                        <a:pt x="763100" y="1542709"/>
                        <a:pt x="774297" y="1542134"/>
                        <a:pt x="783771" y="1537397"/>
                      </a:cubicBezTo>
                      <a:cubicBezTo>
                        <a:pt x="794573" y="1531996"/>
                        <a:pt x="803115" y="1522702"/>
                        <a:pt x="813917" y="1517301"/>
                      </a:cubicBezTo>
                      <a:cubicBezTo>
                        <a:pt x="897116" y="1475702"/>
                        <a:pt x="787821" y="1544745"/>
                        <a:pt x="874207" y="1487156"/>
                      </a:cubicBezTo>
                      <a:cubicBezTo>
                        <a:pt x="908082" y="1436342"/>
                        <a:pt x="875914" y="1471229"/>
                        <a:pt x="924448" y="1446962"/>
                      </a:cubicBezTo>
                      <a:cubicBezTo>
                        <a:pt x="935250" y="1441561"/>
                        <a:pt x="943557" y="1431771"/>
                        <a:pt x="954593" y="1426866"/>
                      </a:cubicBezTo>
                      <a:cubicBezTo>
                        <a:pt x="973951" y="1418262"/>
                        <a:pt x="1014884" y="1406769"/>
                        <a:pt x="1014884" y="1406769"/>
                      </a:cubicBezTo>
                      <a:cubicBezTo>
                        <a:pt x="1024932" y="1400070"/>
                        <a:pt x="1033993" y="1391577"/>
                        <a:pt x="1045029" y="1386672"/>
                      </a:cubicBezTo>
                      <a:cubicBezTo>
                        <a:pt x="1064387" y="1378068"/>
                        <a:pt x="1087693" y="1378325"/>
                        <a:pt x="1105319" y="1366575"/>
                      </a:cubicBezTo>
                      <a:cubicBezTo>
                        <a:pt x="1115367" y="1359876"/>
                        <a:pt x="1124428" y="1351384"/>
                        <a:pt x="1135464" y="1346479"/>
                      </a:cubicBezTo>
                      <a:cubicBezTo>
                        <a:pt x="1154822" y="1337876"/>
                        <a:pt x="1175657" y="1333081"/>
                        <a:pt x="1195754" y="1326382"/>
                      </a:cubicBezTo>
                      <a:cubicBezTo>
                        <a:pt x="1249614" y="1308429"/>
                        <a:pt x="1203399" y="1322450"/>
                        <a:pt x="1276141" y="1306285"/>
                      </a:cubicBezTo>
                      <a:cubicBezTo>
                        <a:pt x="1289622" y="1303289"/>
                        <a:pt x="1302853" y="1299233"/>
                        <a:pt x="1316334" y="1296237"/>
                      </a:cubicBezTo>
                      <a:cubicBezTo>
                        <a:pt x="1333006" y="1292532"/>
                        <a:pt x="1349904" y="1289894"/>
                        <a:pt x="1366576" y="1286189"/>
                      </a:cubicBezTo>
                      <a:cubicBezTo>
                        <a:pt x="1380057" y="1283193"/>
                        <a:pt x="1393541" y="1280108"/>
                        <a:pt x="1406769" y="1276140"/>
                      </a:cubicBezTo>
                      <a:cubicBezTo>
                        <a:pt x="1427059" y="1270053"/>
                        <a:pt x="1446508" y="1261182"/>
                        <a:pt x="1467059" y="1256044"/>
                      </a:cubicBezTo>
                      <a:cubicBezTo>
                        <a:pt x="1480457" y="1252694"/>
                        <a:pt x="1493771" y="1248991"/>
                        <a:pt x="1507253" y="1245995"/>
                      </a:cubicBezTo>
                      <a:cubicBezTo>
                        <a:pt x="1523925" y="1242290"/>
                        <a:pt x="1540926" y="1240089"/>
                        <a:pt x="1557495" y="1235947"/>
                      </a:cubicBezTo>
                      <a:cubicBezTo>
                        <a:pt x="1567771" y="1233378"/>
                        <a:pt x="1577171" y="1227510"/>
                        <a:pt x="1587640" y="1225899"/>
                      </a:cubicBezTo>
                      <a:cubicBezTo>
                        <a:pt x="1620910" y="1220780"/>
                        <a:pt x="1654629" y="1219200"/>
                        <a:pt x="1688123" y="1215850"/>
                      </a:cubicBezTo>
                      <a:cubicBezTo>
                        <a:pt x="1678075" y="1209151"/>
                        <a:pt x="1670054" y="1195754"/>
                        <a:pt x="1657978" y="1195754"/>
                      </a:cubicBezTo>
                      <a:cubicBezTo>
                        <a:pt x="1636794" y="1195754"/>
                        <a:pt x="1617785" y="1209151"/>
                        <a:pt x="1597688" y="1215850"/>
                      </a:cubicBezTo>
                      <a:lnTo>
                        <a:pt x="1477108" y="1256044"/>
                      </a:lnTo>
                      <a:cubicBezTo>
                        <a:pt x="1467060" y="1259393"/>
                        <a:pt x="1457411" y="1264351"/>
                        <a:pt x="1446963" y="1266092"/>
                      </a:cubicBezTo>
                      <a:cubicBezTo>
                        <a:pt x="1406769" y="1272791"/>
                        <a:pt x="1366339" y="1278198"/>
                        <a:pt x="1326382" y="1286189"/>
                      </a:cubicBezTo>
                      <a:cubicBezTo>
                        <a:pt x="1309635" y="1289538"/>
                        <a:pt x="1292618" y="1291743"/>
                        <a:pt x="1276141" y="1296237"/>
                      </a:cubicBezTo>
                      <a:cubicBezTo>
                        <a:pt x="1255704" y="1301811"/>
                        <a:pt x="1235948" y="1309635"/>
                        <a:pt x="1215851" y="1316334"/>
                      </a:cubicBezTo>
                      <a:lnTo>
                        <a:pt x="1125415" y="1346479"/>
                      </a:lnTo>
                      <a:lnTo>
                        <a:pt x="1095270" y="1356527"/>
                      </a:lnTo>
                      <a:cubicBezTo>
                        <a:pt x="1085222" y="1359876"/>
                        <a:pt x="1075664" y="1365521"/>
                        <a:pt x="1065125" y="1366575"/>
                      </a:cubicBezTo>
                      <a:lnTo>
                        <a:pt x="964642" y="1376624"/>
                      </a:lnTo>
                      <a:cubicBezTo>
                        <a:pt x="937846" y="1383323"/>
                        <a:pt x="907237" y="1381400"/>
                        <a:pt x="884255" y="1396721"/>
                      </a:cubicBezTo>
                      <a:lnTo>
                        <a:pt x="823965" y="1436914"/>
                      </a:lnTo>
                      <a:cubicBezTo>
                        <a:pt x="813917" y="1443613"/>
                        <a:pt x="805277" y="1453192"/>
                        <a:pt x="793820" y="1457011"/>
                      </a:cubicBezTo>
                      <a:lnTo>
                        <a:pt x="763675" y="1467059"/>
                      </a:lnTo>
                      <a:lnTo>
                        <a:pt x="703385" y="1507252"/>
                      </a:lnTo>
                      <a:cubicBezTo>
                        <a:pt x="693337" y="1513951"/>
                        <a:pt x="681779" y="1518810"/>
                        <a:pt x="673240" y="1527349"/>
                      </a:cubicBezTo>
                      <a:cubicBezTo>
                        <a:pt x="663192" y="1537397"/>
                        <a:pt x="654919" y="1549611"/>
                        <a:pt x="643095" y="1557494"/>
                      </a:cubicBezTo>
                      <a:cubicBezTo>
                        <a:pt x="634282" y="1563370"/>
                        <a:pt x="622208" y="1562399"/>
                        <a:pt x="612949" y="1567543"/>
                      </a:cubicBezTo>
                      <a:cubicBezTo>
                        <a:pt x="558863" y="1597591"/>
                        <a:pt x="559131" y="1601264"/>
                        <a:pt x="522514" y="1637881"/>
                      </a:cubicBezTo>
                      <a:lnTo>
                        <a:pt x="542611" y="1577591"/>
                      </a:lnTo>
                      <a:lnTo>
                        <a:pt x="552659" y="1547446"/>
                      </a:lnTo>
                      <a:cubicBezTo>
                        <a:pt x="534236" y="1492174"/>
                        <a:pt x="553682" y="1541700"/>
                        <a:pt x="522514" y="1487156"/>
                      </a:cubicBezTo>
                      <a:cubicBezTo>
                        <a:pt x="471519" y="1397914"/>
                        <a:pt x="531284" y="1490260"/>
                        <a:pt x="482321" y="1416817"/>
                      </a:cubicBezTo>
                      <a:cubicBezTo>
                        <a:pt x="457857" y="1343426"/>
                        <a:pt x="467362" y="1377078"/>
                        <a:pt x="452176" y="1316334"/>
                      </a:cubicBezTo>
                      <a:cubicBezTo>
                        <a:pt x="455525" y="1292888"/>
                        <a:pt x="463469" y="1269647"/>
                        <a:pt x="462224" y="1245995"/>
                      </a:cubicBezTo>
                      <a:cubicBezTo>
                        <a:pt x="456916" y="1145140"/>
                        <a:pt x="454010" y="1149178"/>
                        <a:pt x="422031" y="1085222"/>
                      </a:cubicBezTo>
                      <a:cubicBezTo>
                        <a:pt x="418681" y="1038330"/>
                        <a:pt x="417174" y="991269"/>
                        <a:pt x="411982" y="944545"/>
                      </a:cubicBezTo>
                      <a:cubicBezTo>
                        <a:pt x="409879" y="925618"/>
                        <a:pt x="398238" y="893261"/>
                        <a:pt x="391886" y="874206"/>
                      </a:cubicBezTo>
                      <a:cubicBezTo>
                        <a:pt x="395235" y="857459"/>
                        <a:pt x="397440" y="840442"/>
                        <a:pt x="401934" y="823965"/>
                      </a:cubicBezTo>
                      <a:cubicBezTo>
                        <a:pt x="407508" y="803527"/>
                        <a:pt x="415332" y="783771"/>
                        <a:pt x="422031" y="763674"/>
                      </a:cubicBezTo>
                      <a:lnTo>
                        <a:pt x="452176" y="673239"/>
                      </a:lnTo>
                      <a:cubicBezTo>
                        <a:pt x="462647" y="641825"/>
                        <a:pt x="472801" y="602549"/>
                        <a:pt x="502418" y="582804"/>
                      </a:cubicBezTo>
                      <a:lnTo>
                        <a:pt x="562708" y="542611"/>
                      </a:lnTo>
                      <a:lnTo>
                        <a:pt x="592853" y="522514"/>
                      </a:lnTo>
                      <a:cubicBezTo>
                        <a:pt x="599552" y="512466"/>
                        <a:pt x="603861" y="500321"/>
                        <a:pt x="612949" y="492369"/>
                      </a:cubicBezTo>
                      <a:cubicBezTo>
                        <a:pt x="631126" y="476464"/>
                        <a:pt x="673240" y="452175"/>
                        <a:pt x="673240" y="452175"/>
                      </a:cubicBezTo>
                      <a:cubicBezTo>
                        <a:pt x="706734" y="401933"/>
                        <a:pt x="683287" y="428729"/>
                        <a:pt x="753626" y="381837"/>
                      </a:cubicBezTo>
                      <a:lnTo>
                        <a:pt x="783771" y="361740"/>
                      </a:lnTo>
                      <a:cubicBezTo>
                        <a:pt x="837363" y="281353"/>
                        <a:pt x="767023" y="378487"/>
                        <a:pt x="834013" y="311499"/>
                      </a:cubicBezTo>
                      <a:cubicBezTo>
                        <a:pt x="892072" y="253442"/>
                        <a:pt x="810177" y="308825"/>
                        <a:pt x="884255" y="251208"/>
                      </a:cubicBezTo>
                      <a:cubicBezTo>
                        <a:pt x="903320" y="236379"/>
                        <a:pt x="944545" y="211015"/>
                        <a:pt x="944545" y="211015"/>
                      </a:cubicBezTo>
                      <a:cubicBezTo>
                        <a:pt x="967992" y="175845"/>
                        <a:pt x="974689" y="157426"/>
                        <a:pt x="1024932" y="140677"/>
                      </a:cubicBezTo>
                      <a:cubicBezTo>
                        <a:pt x="1034980" y="137327"/>
                        <a:pt x="1045818" y="135772"/>
                        <a:pt x="1055077" y="130628"/>
                      </a:cubicBezTo>
                      <a:cubicBezTo>
                        <a:pt x="1076191" y="118898"/>
                        <a:pt x="1092453" y="98073"/>
                        <a:pt x="1115367" y="90435"/>
                      </a:cubicBezTo>
                      <a:cubicBezTo>
                        <a:pt x="1191138" y="65176"/>
                        <a:pt x="1097741" y="99248"/>
                        <a:pt x="1175657" y="60290"/>
                      </a:cubicBezTo>
                      <a:cubicBezTo>
                        <a:pt x="1185131" y="55553"/>
                        <a:pt x="1195754" y="53591"/>
                        <a:pt x="1205802" y="50241"/>
                      </a:cubicBezTo>
                      <a:cubicBezTo>
                        <a:pt x="1209152" y="40193"/>
                        <a:pt x="1223341" y="27586"/>
                        <a:pt x="1215851" y="20096"/>
                      </a:cubicBezTo>
                      <a:cubicBezTo>
                        <a:pt x="1208361" y="12606"/>
                        <a:pt x="1194965" y="25001"/>
                        <a:pt x="1185706" y="30145"/>
                      </a:cubicBezTo>
                      <a:cubicBezTo>
                        <a:pt x="1164592" y="41875"/>
                        <a:pt x="1145512" y="56940"/>
                        <a:pt x="1125415" y="70338"/>
                      </a:cubicBezTo>
                      <a:cubicBezTo>
                        <a:pt x="1115367" y="77037"/>
                        <a:pt x="1106727" y="86616"/>
                        <a:pt x="1095270" y="90435"/>
                      </a:cubicBezTo>
                      <a:lnTo>
                        <a:pt x="1065125" y="100483"/>
                      </a:lnTo>
                      <a:lnTo>
                        <a:pt x="914400" y="200967"/>
                      </a:lnTo>
                      <a:lnTo>
                        <a:pt x="884255" y="221063"/>
                      </a:lnTo>
                      <a:cubicBezTo>
                        <a:pt x="874207" y="227762"/>
                        <a:pt x="865567" y="237341"/>
                        <a:pt x="854110" y="241160"/>
                      </a:cubicBezTo>
                      <a:lnTo>
                        <a:pt x="823965" y="251208"/>
                      </a:lnTo>
                      <a:cubicBezTo>
                        <a:pt x="813917" y="257907"/>
                        <a:pt x="803098" y="263574"/>
                        <a:pt x="793820" y="271305"/>
                      </a:cubicBezTo>
                      <a:cubicBezTo>
                        <a:pt x="782903" y="280402"/>
                        <a:pt x="775499" y="293567"/>
                        <a:pt x="763675" y="301450"/>
                      </a:cubicBezTo>
                      <a:cubicBezTo>
                        <a:pt x="754862" y="307325"/>
                        <a:pt x="742789" y="306355"/>
                        <a:pt x="733530" y="311499"/>
                      </a:cubicBezTo>
                      <a:cubicBezTo>
                        <a:pt x="712416" y="323229"/>
                        <a:pt x="673240" y="351692"/>
                        <a:pt x="673240" y="351692"/>
                      </a:cubicBezTo>
                      <a:cubicBezTo>
                        <a:pt x="619648" y="432079"/>
                        <a:pt x="689987" y="334945"/>
                        <a:pt x="622998" y="401934"/>
                      </a:cubicBezTo>
                      <a:cubicBezTo>
                        <a:pt x="614459" y="410473"/>
                        <a:pt x="611990" y="424127"/>
                        <a:pt x="602901" y="432079"/>
                      </a:cubicBezTo>
                      <a:cubicBezTo>
                        <a:pt x="584724" y="447984"/>
                        <a:pt x="542611" y="472272"/>
                        <a:pt x="542611" y="472272"/>
                      </a:cubicBezTo>
                      <a:lnTo>
                        <a:pt x="502418" y="532562"/>
                      </a:lnTo>
                      <a:lnTo>
                        <a:pt x="482321" y="562707"/>
                      </a:lnTo>
                      <a:lnTo>
                        <a:pt x="462224" y="622997"/>
                      </a:lnTo>
                      <a:cubicBezTo>
                        <a:pt x="458874" y="633046"/>
                        <a:pt x="458052" y="644330"/>
                        <a:pt x="452176" y="653143"/>
                      </a:cubicBezTo>
                      <a:lnTo>
                        <a:pt x="432079" y="683288"/>
                      </a:lnTo>
                      <a:cubicBezTo>
                        <a:pt x="425380" y="673240"/>
                        <a:pt x="412985" y="665178"/>
                        <a:pt x="411982" y="653143"/>
                      </a:cubicBezTo>
                      <a:cubicBezTo>
                        <a:pt x="410391" y="634045"/>
                        <a:pt x="416913" y="562893"/>
                        <a:pt x="432079" y="532562"/>
                      </a:cubicBezTo>
                      <a:cubicBezTo>
                        <a:pt x="437480" y="521760"/>
                        <a:pt x="443636" y="510956"/>
                        <a:pt x="452176" y="502417"/>
                      </a:cubicBezTo>
                      <a:cubicBezTo>
                        <a:pt x="460715" y="493878"/>
                        <a:pt x="472273" y="489020"/>
                        <a:pt x="482321" y="482321"/>
                      </a:cubicBezTo>
                      <a:cubicBezTo>
                        <a:pt x="485670" y="472272"/>
                        <a:pt x="487632" y="461649"/>
                        <a:pt x="492369" y="452175"/>
                      </a:cubicBezTo>
                      <a:cubicBezTo>
                        <a:pt x="497770" y="441373"/>
                        <a:pt x="510480" y="433942"/>
                        <a:pt x="512466" y="422030"/>
                      </a:cubicBezTo>
                      <a:cubicBezTo>
                        <a:pt x="514207" y="411582"/>
                        <a:pt x="507562" y="401144"/>
                        <a:pt x="502418" y="391885"/>
                      </a:cubicBezTo>
                      <a:cubicBezTo>
                        <a:pt x="467938" y="329822"/>
                        <a:pt x="476114" y="340855"/>
                        <a:pt x="432079" y="311499"/>
                      </a:cubicBezTo>
                      <a:cubicBezTo>
                        <a:pt x="402601" y="488365"/>
                        <a:pt x="443252" y="388525"/>
                        <a:pt x="381837" y="462224"/>
                      </a:cubicBezTo>
                      <a:cubicBezTo>
                        <a:pt x="374106" y="471501"/>
                        <a:pt x="368440" y="482321"/>
                        <a:pt x="361741" y="492369"/>
                      </a:cubicBezTo>
                      <a:cubicBezTo>
                        <a:pt x="337825" y="420622"/>
                        <a:pt x="359270" y="443830"/>
                        <a:pt x="311499" y="411982"/>
                      </a:cubicBezTo>
                      <a:cubicBezTo>
                        <a:pt x="304800" y="401934"/>
                        <a:pt x="295887" y="393050"/>
                        <a:pt x="291402" y="381837"/>
                      </a:cubicBezTo>
                      <a:cubicBezTo>
                        <a:pt x="282346" y="359197"/>
                        <a:pt x="283148" y="332815"/>
                        <a:pt x="271306" y="311499"/>
                      </a:cubicBezTo>
                      <a:cubicBezTo>
                        <a:pt x="265441" y="300942"/>
                        <a:pt x="251209" y="298101"/>
                        <a:pt x="241160" y="291402"/>
                      </a:cubicBezTo>
                      <a:cubicBezTo>
                        <a:pt x="244510" y="267956"/>
                        <a:pt x="253025" y="244678"/>
                        <a:pt x="251209" y="221063"/>
                      </a:cubicBezTo>
                      <a:cubicBezTo>
                        <a:pt x="249584" y="199942"/>
                        <a:pt x="231112" y="160773"/>
                        <a:pt x="231112" y="160773"/>
                      </a:cubicBezTo>
                      <a:cubicBezTo>
                        <a:pt x="255028" y="89026"/>
                        <a:pt x="239458" y="118109"/>
                        <a:pt x="271306" y="70338"/>
                      </a:cubicBezTo>
                      <a:cubicBezTo>
                        <a:pt x="274655" y="56940"/>
                        <a:pt x="277560" y="43424"/>
                        <a:pt x="281354" y="30145"/>
                      </a:cubicBezTo>
                      <a:cubicBezTo>
                        <a:pt x="284264" y="19961"/>
                        <a:pt x="301994" y="0"/>
                        <a:pt x="291402" y="0"/>
                      </a:cubicBezTo>
                      <a:cubicBezTo>
                        <a:pt x="277192" y="0"/>
                        <a:pt x="271305" y="20097"/>
                        <a:pt x="261257" y="30145"/>
                      </a:cubicBezTo>
                      <a:cubicBezTo>
                        <a:pt x="254558" y="50242"/>
                        <a:pt x="252910" y="72809"/>
                        <a:pt x="241160" y="90435"/>
                      </a:cubicBezTo>
                      <a:cubicBezTo>
                        <a:pt x="234461" y="100483"/>
                        <a:pt x="225969" y="109544"/>
                        <a:pt x="221064" y="120580"/>
                      </a:cubicBezTo>
                      <a:cubicBezTo>
                        <a:pt x="188444" y="193976"/>
                        <a:pt x="225651" y="172642"/>
                        <a:pt x="170822" y="190918"/>
                      </a:cubicBezTo>
                      <a:cubicBezTo>
                        <a:pt x="167473" y="200966"/>
                        <a:pt x="159033" y="210615"/>
                        <a:pt x="160774" y="221063"/>
                      </a:cubicBezTo>
                      <a:cubicBezTo>
                        <a:pt x="166121" y="253146"/>
                        <a:pt x="187502" y="253419"/>
                        <a:pt x="211015" y="261257"/>
                      </a:cubicBezTo>
                      <a:cubicBezTo>
                        <a:pt x="217714" y="271305"/>
                        <a:pt x="225711" y="280600"/>
                        <a:pt x="231112" y="291402"/>
                      </a:cubicBezTo>
                      <a:cubicBezTo>
                        <a:pt x="241071" y="311321"/>
                        <a:pt x="247934" y="353777"/>
                        <a:pt x="251209" y="371789"/>
                      </a:cubicBezTo>
                      <a:cubicBezTo>
                        <a:pt x="254854" y="391834"/>
                        <a:pt x="253421" y="413272"/>
                        <a:pt x="261257" y="432079"/>
                      </a:cubicBezTo>
                      <a:cubicBezTo>
                        <a:pt x="270547" y="454374"/>
                        <a:pt x="301451" y="492369"/>
                        <a:pt x="301451" y="492369"/>
                      </a:cubicBezTo>
                      <a:cubicBezTo>
                        <a:pt x="298101" y="505767"/>
                        <a:pt x="302011" y="523721"/>
                        <a:pt x="291402" y="532562"/>
                      </a:cubicBezTo>
                      <a:cubicBezTo>
                        <a:pt x="263685" y="555659"/>
                        <a:pt x="236952" y="541208"/>
                        <a:pt x="211015" y="532562"/>
                      </a:cubicBezTo>
                      <a:cubicBezTo>
                        <a:pt x="204316" y="542610"/>
                        <a:pt x="190919" y="550631"/>
                        <a:pt x="190919" y="562707"/>
                      </a:cubicBezTo>
                      <a:cubicBezTo>
                        <a:pt x="190919" y="574783"/>
                        <a:pt x="200214" y="587451"/>
                        <a:pt x="211015" y="592852"/>
                      </a:cubicBezTo>
                      <a:cubicBezTo>
                        <a:pt x="229238" y="601964"/>
                        <a:pt x="251417" y="598481"/>
                        <a:pt x="271306" y="602901"/>
                      </a:cubicBezTo>
                      <a:cubicBezTo>
                        <a:pt x="281646" y="605199"/>
                        <a:pt x="291267" y="610039"/>
                        <a:pt x="301451" y="612949"/>
                      </a:cubicBezTo>
                      <a:cubicBezTo>
                        <a:pt x="314730" y="616743"/>
                        <a:pt x="328246" y="619648"/>
                        <a:pt x="341644" y="622997"/>
                      </a:cubicBezTo>
                      <a:cubicBezTo>
                        <a:pt x="348343" y="633046"/>
                        <a:pt x="356340" y="642341"/>
                        <a:pt x="361741" y="653143"/>
                      </a:cubicBezTo>
                      <a:cubicBezTo>
                        <a:pt x="381227" y="692116"/>
                        <a:pt x="368930" y="703305"/>
                        <a:pt x="361741" y="753626"/>
                      </a:cubicBezTo>
                      <a:cubicBezTo>
                        <a:pt x="363120" y="772928"/>
                        <a:pt x="383655" y="920813"/>
                        <a:pt x="361741" y="964641"/>
                      </a:cubicBezTo>
                      <a:cubicBezTo>
                        <a:pt x="357004" y="974115"/>
                        <a:pt x="340855" y="969546"/>
                        <a:pt x="331596" y="974690"/>
                      </a:cubicBezTo>
                      <a:cubicBezTo>
                        <a:pt x="310482" y="986420"/>
                        <a:pt x="291403" y="1001485"/>
                        <a:pt x="271306" y="1014883"/>
                      </a:cubicBezTo>
                      <a:cubicBezTo>
                        <a:pt x="261257" y="1021582"/>
                        <a:pt x="252617" y="1031161"/>
                        <a:pt x="241160" y="1034980"/>
                      </a:cubicBezTo>
                      <a:lnTo>
                        <a:pt x="211015" y="1045028"/>
                      </a:lnTo>
                      <a:lnTo>
                        <a:pt x="90435" y="1125415"/>
                      </a:lnTo>
                      <a:lnTo>
                        <a:pt x="30145" y="1165608"/>
                      </a:lnTo>
                      <a:lnTo>
                        <a:pt x="0" y="1175657"/>
                      </a:lnTo>
                      <a:cubicBezTo>
                        <a:pt x="62180" y="1217111"/>
                        <a:pt x="1068" y="1185705"/>
                        <a:pt x="120580" y="1185705"/>
                      </a:cubicBezTo>
                      <a:cubicBezTo>
                        <a:pt x="144264" y="1185705"/>
                        <a:pt x="167473" y="1192404"/>
                        <a:pt x="190919" y="1195754"/>
                      </a:cubicBezTo>
                      <a:cubicBezTo>
                        <a:pt x="211016" y="1202453"/>
                        <a:pt x="233583" y="1204099"/>
                        <a:pt x="251209" y="1215850"/>
                      </a:cubicBezTo>
                      <a:lnTo>
                        <a:pt x="311499" y="1256044"/>
                      </a:lnTo>
                      <a:cubicBezTo>
                        <a:pt x="343348" y="1303816"/>
                        <a:pt x="327776" y="1274730"/>
                        <a:pt x="351692" y="1346479"/>
                      </a:cubicBezTo>
                      <a:cubicBezTo>
                        <a:pt x="355041" y="1356527"/>
                        <a:pt x="355866" y="1367811"/>
                        <a:pt x="361741" y="1376624"/>
                      </a:cubicBezTo>
                      <a:cubicBezTo>
                        <a:pt x="393587" y="1424394"/>
                        <a:pt x="378019" y="1395313"/>
                        <a:pt x="401934" y="1467059"/>
                      </a:cubicBezTo>
                      <a:lnTo>
                        <a:pt x="432079" y="1557494"/>
                      </a:lnTo>
                      <a:lnTo>
                        <a:pt x="442128" y="1587639"/>
                      </a:lnTo>
                      <a:cubicBezTo>
                        <a:pt x="440190" y="1608956"/>
                        <a:pt x="428963" y="1746210"/>
                        <a:pt x="422031" y="1778558"/>
                      </a:cubicBezTo>
                      <a:cubicBezTo>
                        <a:pt x="406969" y="1848846"/>
                        <a:pt x="404440" y="1818776"/>
                        <a:pt x="391886" y="1868993"/>
                      </a:cubicBezTo>
                      <a:cubicBezTo>
                        <a:pt x="385187" y="1895789"/>
                        <a:pt x="380523" y="1923177"/>
                        <a:pt x="371789" y="1949380"/>
                      </a:cubicBezTo>
                      <a:cubicBezTo>
                        <a:pt x="368440" y="1959428"/>
                        <a:pt x="366478" y="1970051"/>
                        <a:pt x="361741" y="1979525"/>
                      </a:cubicBezTo>
                      <a:cubicBezTo>
                        <a:pt x="356340" y="1990327"/>
                        <a:pt x="348343" y="1999622"/>
                        <a:pt x="341644" y="2009670"/>
                      </a:cubicBezTo>
                      <a:cubicBezTo>
                        <a:pt x="334945" y="2029767"/>
                        <a:pt x="333298" y="2052334"/>
                        <a:pt x="321547" y="2069960"/>
                      </a:cubicBezTo>
                      <a:lnTo>
                        <a:pt x="281354" y="2130250"/>
                      </a:lnTo>
                      <a:cubicBezTo>
                        <a:pt x="256100" y="2206013"/>
                        <a:pt x="290164" y="2112632"/>
                        <a:pt x="251209" y="2190540"/>
                      </a:cubicBezTo>
                      <a:cubicBezTo>
                        <a:pt x="246472" y="2200014"/>
                        <a:pt x="245897" y="2211211"/>
                        <a:pt x="241160" y="2220685"/>
                      </a:cubicBezTo>
                      <a:cubicBezTo>
                        <a:pt x="235759" y="2231487"/>
                        <a:pt x="225969" y="2239794"/>
                        <a:pt x="221064" y="2250830"/>
                      </a:cubicBezTo>
                      <a:cubicBezTo>
                        <a:pt x="221059" y="2250842"/>
                        <a:pt x="195945" y="2326187"/>
                        <a:pt x="190919" y="2341266"/>
                      </a:cubicBezTo>
                      <a:lnTo>
                        <a:pt x="170822" y="2401556"/>
                      </a:lnTo>
                      <a:cubicBezTo>
                        <a:pt x="167473" y="2411604"/>
                        <a:pt x="163343" y="2421425"/>
                        <a:pt x="160774" y="2431701"/>
                      </a:cubicBezTo>
                      <a:cubicBezTo>
                        <a:pt x="135537" y="2532647"/>
                        <a:pt x="149413" y="2485879"/>
                        <a:pt x="120580" y="2572378"/>
                      </a:cubicBezTo>
                      <a:lnTo>
                        <a:pt x="110532" y="2602523"/>
                      </a:lnTo>
                      <a:lnTo>
                        <a:pt x="100484" y="2632668"/>
                      </a:lnTo>
                      <a:lnTo>
                        <a:pt x="120580" y="2692958"/>
                      </a:lnTo>
                      <a:lnTo>
                        <a:pt x="130629" y="2723103"/>
                      </a:lnTo>
                      <a:cubicBezTo>
                        <a:pt x="107584" y="2792233"/>
                        <a:pt x="133254" y="2708659"/>
                        <a:pt x="110532" y="2833635"/>
                      </a:cubicBezTo>
                      <a:cubicBezTo>
                        <a:pt x="108637" y="2844056"/>
                        <a:pt x="103394" y="2853596"/>
                        <a:pt x="100484" y="2863780"/>
                      </a:cubicBezTo>
                      <a:cubicBezTo>
                        <a:pt x="75249" y="2952100"/>
                        <a:pt x="104479" y="2861841"/>
                        <a:pt x="80387" y="2934118"/>
                      </a:cubicBezTo>
                      <a:cubicBezTo>
                        <a:pt x="83736" y="3064747"/>
                        <a:pt x="81743" y="3195622"/>
                        <a:pt x="90435" y="3326004"/>
                      </a:cubicBezTo>
                      <a:cubicBezTo>
                        <a:pt x="91844" y="3347141"/>
                        <a:pt x="110532" y="3386294"/>
                        <a:pt x="110532" y="3386294"/>
                      </a:cubicBezTo>
                      <a:cubicBezTo>
                        <a:pt x="113881" y="3413090"/>
                        <a:pt x="120580" y="3439677"/>
                        <a:pt x="120580" y="3466681"/>
                      </a:cubicBezTo>
                      <a:cubicBezTo>
                        <a:pt x="120580" y="3477273"/>
                        <a:pt x="112830" y="3486486"/>
                        <a:pt x="110532" y="3496826"/>
                      </a:cubicBezTo>
                      <a:cubicBezTo>
                        <a:pt x="106112" y="3516715"/>
                        <a:pt x="104904" y="3537227"/>
                        <a:pt x="100484" y="3557116"/>
                      </a:cubicBezTo>
                      <a:cubicBezTo>
                        <a:pt x="98186" y="3567456"/>
                        <a:pt x="93345" y="3577077"/>
                        <a:pt x="90435" y="3587261"/>
                      </a:cubicBezTo>
                      <a:cubicBezTo>
                        <a:pt x="86641" y="3600540"/>
                        <a:pt x="84355" y="3614227"/>
                        <a:pt x="80387" y="3627455"/>
                      </a:cubicBezTo>
                      <a:cubicBezTo>
                        <a:pt x="65003" y="3678734"/>
                        <a:pt x="59508" y="3681609"/>
                        <a:pt x="50242" y="3727938"/>
                      </a:cubicBezTo>
                      <a:cubicBezTo>
                        <a:pt x="46246" y="3747916"/>
                        <a:pt x="43543" y="3768131"/>
                        <a:pt x="40193" y="3788228"/>
                      </a:cubicBezTo>
                      <a:cubicBezTo>
                        <a:pt x="45280" y="3869617"/>
                        <a:pt x="46925" y="3949198"/>
                        <a:pt x="60290" y="4029389"/>
                      </a:cubicBezTo>
                      <a:cubicBezTo>
                        <a:pt x="62560" y="4043011"/>
                        <a:pt x="67631" y="4056040"/>
                        <a:pt x="70339" y="4069582"/>
                      </a:cubicBezTo>
                      <a:cubicBezTo>
                        <a:pt x="74335" y="4089560"/>
                        <a:pt x="76743" y="4109827"/>
                        <a:pt x="80387" y="4129872"/>
                      </a:cubicBezTo>
                      <a:cubicBezTo>
                        <a:pt x="95544" y="4213237"/>
                        <a:pt x="84351" y="4147711"/>
                        <a:pt x="100484" y="4220307"/>
                      </a:cubicBezTo>
                      <a:cubicBezTo>
                        <a:pt x="127391" y="4341387"/>
                        <a:pt x="90130" y="4183465"/>
                        <a:pt x="120580" y="4350936"/>
                      </a:cubicBezTo>
                      <a:cubicBezTo>
                        <a:pt x="122475" y="4361357"/>
                        <a:pt x="127279" y="4371033"/>
                        <a:pt x="130629" y="4381081"/>
                      </a:cubicBezTo>
                      <a:cubicBezTo>
                        <a:pt x="135461" y="4424566"/>
                        <a:pt x="138728" y="4477770"/>
                        <a:pt x="150725" y="4521758"/>
                      </a:cubicBezTo>
                      <a:cubicBezTo>
                        <a:pt x="156299" y="4542195"/>
                        <a:pt x="149638" y="4582048"/>
                        <a:pt x="170822" y="4582048"/>
                      </a:cubicBezTo>
                      <a:lnTo>
                        <a:pt x="200967" y="4582048"/>
                      </a:ln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4" name="Freeform 13"/>
                <p:cNvSpPr/>
                <p:nvPr/>
              </p:nvSpPr>
              <p:spPr>
                <a:xfrm>
                  <a:off x="1800738" y="3021619"/>
                  <a:ext cx="441178" cy="313507"/>
                </a:xfrm>
                <a:custGeom>
                  <a:avLst/>
                  <a:gdLst>
                    <a:gd name="connsiteX0" fmla="*/ 219075 w 441818"/>
                    <a:gd name="connsiteY0" fmla="*/ 7028 h 311828"/>
                    <a:gd name="connsiteX1" fmla="*/ 133350 w 441818"/>
                    <a:gd name="connsiteY1" fmla="*/ 7028 h 311828"/>
                    <a:gd name="connsiteX2" fmla="*/ 104775 w 441818"/>
                    <a:gd name="connsiteY2" fmla="*/ 16553 h 311828"/>
                    <a:gd name="connsiteX3" fmla="*/ 85725 w 441818"/>
                    <a:gd name="connsiteY3" fmla="*/ 45128 h 311828"/>
                    <a:gd name="connsiteX4" fmla="*/ 57150 w 441818"/>
                    <a:gd name="connsiteY4" fmla="*/ 102278 h 311828"/>
                    <a:gd name="connsiteX5" fmla="*/ 0 w 441818"/>
                    <a:gd name="connsiteY5" fmla="*/ 130853 h 311828"/>
                    <a:gd name="connsiteX6" fmla="*/ 76200 w 441818"/>
                    <a:gd name="connsiteY6" fmla="*/ 159428 h 311828"/>
                    <a:gd name="connsiteX7" fmla="*/ 161925 w 441818"/>
                    <a:gd name="connsiteY7" fmla="*/ 178478 h 311828"/>
                    <a:gd name="connsiteX8" fmla="*/ 219075 w 441818"/>
                    <a:gd name="connsiteY8" fmla="*/ 226103 h 311828"/>
                    <a:gd name="connsiteX9" fmla="*/ 238125 w 441818"/>
                    <a:gd name="connsiteY9" fmla="*/ 254678 h 311828"/>
                    <a:gd name="connsiteX10" fmla="*/ 266700 w 441818"/>
                    <a:gd name="connsiteY10" fmla="*/ 264203 h 311828"/>
                    <a:gd name="connsiteX11" fmla="*/ 285750 w 441818"/>
                    <a:gd name="connsiteY11" fmla="*/ 292778 h 311828"/>
                    <a:gd name="connsiteX12" fmla="*/ 342900 w 441818"/>
                    <a:gd name="connsiteY12" fmla="*/ 311828 h 311828"/>
                    <a:gd name="connsiteX13" fmla="*/ 352425 w 441818"/>
                    <a:gd name="connsiteY13" fmla="*/ 283253 h 311828"/>
                    <a:gd name="connsiteX14" fmla="*/ 371475 w 441818"/>
                    <a:gd name="connsiteY14" fmla="*/ 254678 h 311828"/>
                    <a:gd name="connsiteX15" fmla="*/ 409575 w 441818"/>
                    <a:gd name="connsiteY15" fmla="*/ 188003 h 311828"/>
                    <a:gd name="connsiteX16" fmla="*/ 400050 w 441818"/>
                    <a:gd name="connsiteY16" fmla="*/ 111803 h 311828"/>
                    <a:gd name="connsiteX17" fmla="*/ 371475 w 441818"/>
                    <a:gd name="connsiteY17" fmla="*/ 92753 h 311828"/>
                    <a:gd name="connsiteX18" fmla="*/ 361950 w 441818"/>
                    <a:gd name="connsiteY18" fmla="*/ 64178 h 311828"/>
                    <a:gd name="connsiteX19" fmla="*/ 342900 w 441818"/>
                    <a:gd name="connsiteY19" fmla="*/ 16553 h 311828"/>
                    <a:gd name="connsiteX20" fmla="*/ 219075 w 441818"/>
                    <a:gd name="connsiteY20" fmla="*/ 7028 h 31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818" h="311828">
                      <a:moveTo>
                        <a:pt x="219075" y="7028"/>
                      </a:moveTo>
                      <a:cubicBezTo>
                        <a:pt x="184150" y="5440"/>
                        <a:pt x="233930" y="7028"/>
                        <a:pt x="133350" y="7028"/>
                      </a:cubicBezTo>
                      <a:cubicBezTo>
                        <a:pt x="123310" y="7028"/>
                        <a:pt x="114300" y="13378"/>
                        <a:pt x="104775" y="16553"/>
                      </a:cubicBezTo>
                      <a:cubicBezTo>
                        <a:pt x="98425" y="26078"/>
                        <a:pt x="90845" y="34889"/>
                        <a:pt x="85725" y="45128"/>
                      </a:cubicBezTo>
                      <a:cubicBezTo>
                        <a:pt x="70231" y="76116"/>
                        <a:pt x="84447" y="74981"/>
                        <a:pt x="57150" y="102278"/>
                      </a:cubicBezTo>
                      <a:cubicBezTo>
                        <a:pt x="38686" y="120742"/>
                        <a:pt x="23241" y="123106"/>
                        <a:pt x="0" y="130853"/>
                      </a:cubicBezTo>
                      <a:cubicBezTo>
                        <a:pt x="40431" y="151069"/>
                        <a:pt x="32971" y="150782"/>
                        <a:pt x="76200" y="159428"/>
                      </a:cubicBezTo>
                      <a:cubicBezTo>
                        <a:pt x="100589" y="164306"/>
                        <a:pt x="137209" y="166120"/>
                        <a:pt x="161925" y="178478"/>
                      </a:cubicBezTo>
                      <a:cubicBezTo>
                        <a:pt x="183332" y="189182"/>
                        <a:pt x="204028" y="208047"/>
                        <a:pt x="219075" y="226103"/>
                      </a:cubicBezTo>
                      <a:cubicBezTo>
                        <a:pt x="226404" y="234897"/>
                        <a:pt x="229186" y="247527"/>
                        <a:pt x="238125" y="254678"/>
                      </a:cubicBezTo>
                      <a:cubicBezTo>
                        <a:pt x="245965" y="260950"/>
                        <a:pt x="257175" y="261028"/>
                        <a:pt x="266700" y="264203"/>
                      </a:cubicBezTo>
                      <a:cubicBezTo>
                        <a:pt x="273050" y="273728"/>
                        <a:pt x="276042" y="286711"/>
                        <a:pt x="285750" y="292778"/>
                      </a:cubicBezTo>
                      <a:cubicBezTo>
                        <a:pt x="302778" y="303421"/>
                        <a:pt x="342900" y="311828"/>
                        <a:pt x="342900" y="311828"/>
                      </a:cubicBezTo>
                      <a:cubicBezTo>
                        <a:pt x="346075" y="302303"/>
                        <a:pt x="347935" y="292233"/>
                        <a:pt x="352425" y="283253"/>
                      </a:cubicBezTo>
                      <a:cubicBezTo>
                        <a:pt x="357545" y="273014"/>
                        <a:pt x="367855" y="265538"/>
                        <a:pt x="371475" y="254678"/>
                      </a:cubicBezTo>
                      <a:cubicBezTo>
                        <a:pt x="395223" y="183434"/>
                        <a:pt x="356142" y="205814"/>
                        <a:pt x="409575" y="188003"/>
                      </a:cubicBezTo>
                      <a:cubicBezTo>
                        <a:pt x="406400" y="162603"/>
                        <a:pt x="409557" y="135570"/>
                        <a:pt x="400050" y="111803"/>
                      </a:cubicBezTo>
                      <a:cubicBezTo>
                        <a:pt x="395798" y="101174"/>
                        <a:pt x="378626" y="101692"/>
                        <a:pt x="371475" y="92753"/>
                      </a:cubicBezTo>
                      <a:cubicBezTo>
                        <a:pt x="365203" y="84913"/>
                        <a:pt x="365125" y="73703"/>
                        <a:pt x="361950" y="64178"/>
                      </a:cubicBezTo>
                      <a:cubicBezTo>
                        <a:pt x="440399" y="11879"/>
                        <a:pt x="441818" y="28918"/>
                        <a:pt x="342900" y="16553"/>
                      </a:cubicBezTo>
                      <a:cubicBezTo>
                        <a:pt x="293241" y="0"/>
                        <a:pt x="254000" y="8616"/>
                        <a:pt x="219075" y="7028"/>
                      </a:cubicBezTo>
                      <a:close/>
                    </a:path>
                  </a:pathLst>
                </a:cu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 name="Freeform 14"/>
                <p:cNvSpPr/>
                <p:nvPr/>
              </p:nvSpPr>
              <p:spPr>
                <a:xfrm>
                  <a:off x="1562263" y="1831400"/>
                  <a:ext cx="694557" cy="349575"/>
                </a:xfrm>
                <a:custGeom>
                  <a:avLst/>
                  <a:gdLst>
                    <a:gd name="connsiteX0" fmla="*/ 695325 w 696912"/>
                    <a:gd name="connsiteY0" fmla="*/ 139700 h 349250"/>
                    <a:gd name="connsiteX1" fmla="*/ 657225 w 696912"/>
                    <a:gd name="connsiteY1" fmla="*/ 82550 h 349250"/>
                    <a:gd name="connsiteX2" fmla="*/ 638175 w 696912"/>
                    <a:gd name="connsiteY2" fmla="*/ 53975 h 349250"/>
                    <a:gd name="connsiteX3" fmla="*/ 457200 w 696912"/>
                    <a:gd name="connsiteY3" fmla="*/ 25400 h 349250"/>
                    <a:gd name="connsiteX4" fmla="*/ 400050 w 696912"/>
                    <a:gd name="connsiteY4" fmla="*/ 25400 h 349250"/>
                    <a:gd name="connsiteX5" fmla="*/ 304800 w 696912"/>
                    <a:gd name="connsiteY5" fmla="*/ 15875 h 349250"/>
                    <a:gd name="connsiteX6" fmla="*/ 266700 w 696912"/>
                    <a:gd name="connsiteY6" fmla="*/ 25400 h 349250"/>
                    <a:gd name="connsiteX7" fmla="*/ 257175 w 696912"/>
                    <a:gd name="connsiteY7" fmla="*/ 53975 h 349250"/>
                    <a:gd name="connsiteX8" fmla="*/ 200025 w 696912"/>
                    <a:gd name="connsiteY8" fmla="*/ 82550 h 349250"/>
                    <a:gd name="connsiteX9" fmla="*/ 133350 w 696912"/>
                    <a:gd name="connsiteY9" fmla="*/ 120650 h 349250"/>
                    <a:gd name="connsiteX10" fmla="*/ 76200 w 696912"/>
                    <a:gd name="connsiteY10" fmla="*/ 158750 h 349250"/>
                    <a:gd name="connsiteX11" fmla="*/ 28575 w 696912"/>
                    <a:gd name="connsiteY11" fmla="*/ 244475 h 349250"/>
                    <a:gd name="connsiteX12" fmla="*/ 19050 w 696912"/>
                    <a:gd name="connsiteY12" fmla="*/ 292100 h 349250"/>
                    <a:gd name="connsiteX13" fmla="*/ 0 w 696912"/>
                    <a:gd name="connsiteY13" fmla="*/ 349250 h 349250"/>
                    <a:gd name="connsiteX14" fmla="*/ 85725 w 696912"/>
                    <a:gd name="connsiteY14" fmla="*/ 320675 h 349250"/>
                    <a:gd name="connsiteX15" fmla="*/ 142875 w 696912"/>
                    <a:gd name="connsiteY15" fmla="*/ 301625 h 349250"/>
                    <a:gd name="connsiteX16" fmla="*/ 171450 w 696912"/>
                    <a:gd name="connsiteY16" fmla="*/ 292100 h 349250"/>
                    <a:gd name="connsiteX17" fmla="*/ 228600 w 696912"/>
                    <a:gd name="connsiteY17" fmla="*/ 263525 h 349250"/>
                    <a:gd name="connsiteX18" fmla="*/ 304800 w 696912"/>
                    <a:gd name="connsiteY18" fmla="*/ 282575 h 349250"/>
                    <a:gd name="connsiteX19" fmla="*/ 342900 w 696912"/>
                    <a:gd name="connsiteY19" fmla="*/ 273050 h 349250"/>
                    <a:gd name="connsiteX20" fmla="*/ 400050 w 696912"/>
                    <a:gd name="connsiteY20" fmla="*/ 254000 h 349250"/>
                    <a:gd name="connsiteX21" fmla="*/ 485775 w 696912"/>
                    <a:gd name="connsiteY21" fmla="*/ 206375 h 349250"/>
                    <a:gd name="connsiteX22" fmla="*/ 561975 w 696912"/>
                    <a:gd name="connsiteY22" fmla="*/ 225425 h 349250"/>
                    <a:gd name="connsiteX23" fmla="*/ 590550 w 696912"/>
                    <a:gd name="connsiteY23" fmla="*/ 234950 h 349250"/>
                    <a:gd name="connsiteX24" fmla="*/ 609600 w 696912"/>
                    <a:gd name="connsiteY24" fmla="*/ 263525 h 349250"/>
                    <a:gd name="connsiteX25" fmla="*/ 647700 w 696912"/>
                    <a:gd name="connsiteY25" fmla="*/ 215900 h 349250"/>
                    <a:gd name="connsiteX26" fmla="*/ 666750 w 696912"/>
                    <a:gd name="connsiteY26" fmla="*/ 187325 h 349250"/>
                    <a:gd name="connsiteX27" fmla="*/ 695325 w 696912"/>
                    <a:gd name="connsiteY27" fmla="*/ 13970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6912" h="349250">
                      <a:moveTo>
                        <a:pt x="695325" y="139700"/>
                      </a:moveTo>
                      <a:cubicBezTo>
                        <a:pt x="693738" y="122238"/>
                        <a:pt x="669925" y="101600"/>
                        <a:pt x="657225" y="82550"/>
                      </a:cubicBezTo>
                      <a:cubicBezTo>
                        <a:pt x="650875" y="73025"/>
                        <a:pt x="649035" y="57595"/>
                        <a:pt x="638175" y="53975"/>
                      </a:cubicBezTo>
                      <a:cubicBezTo>
                        <a:pt x="541752" y="21834"/>
                        <a:pt x="601046" y="36465"/>
                        <a:pt x="457200" y="25400"/>
                      </a:cubicBezTo>
                      <a:cubicBezTo>
                        <a:pt x="381000" y="0"/>
                        <a:pt x="476250" y="25400"/>
                        <a:pt x="400050" y="25400"/>
                      </a:cubicBezTo>
                      <a:cubicBezTo>
                        <a:pt x="368142" y="25400"/>
                        <a:pt x="336550" y="19050"/>
                        <a:pt x="304800" y="15875"/>
                      </a:cubicBezTo>
                      <a:cubicBezTo>
                        <a:pt x="292100" y="19050"/>
                        <a:pt x="276922" y="17222"/>
                        <a:pt x="266700" y="25400"/>
                      </a:cubicBezTo>
                      <a:cubicBezTo>
                        <a:pt x="258860" y="31672"/>
                        <a:pt x="263447" y="46135"/>
                        <a:pt x="257175" y="53975"/>
                      </a:cubicBezTo>
                      <a:cubicBezTo>
                        <a:pt x="243746" y="70761"/>
                        <a:pt x="218849" y="76275"/>
                        <a:pt x="200025" y="82550"/>
                      </a:cubicBezTo>
                      <a:cubicBezTo>
                        <a:pt x="75043" y="176286"/>
                        <a:pt x="226854" y="68703"/>
                        <a:pt x="133350" y="120650"/>
                      </a:cubicBezTo>
                      <a:cubicBezTo>
                        <a:pt x="113336" y="131769"/>
                        <a:pt x="76200" y="158750"/>
                        <a:pt x="76200" y="158750"/>
                      </a:cubicBezTo>
                      <a:cubicBezTo>
                        <a:pt x="47823" y="201316"/>
                        <a:pt x="38634" y="204239"/>
                        <a:pt x="28575" y="244475"/>
                      </a:cubicBezTo>
                      <a:cubicBezTo>
                        <a:pt x="24648" y="260181"/>
                        <a:pt x="23310" y="276481"/>
                        <a:pt x="19050" y="292100"/>
                      </a:cubicBezTo>
                      <a:cubicBezTo>
                        <a:pt x="13766" y="311473"/>
                        <a:pt x="0" y="349250"/>
                        <a:pt x="0" y="349250"/>
                      </a:cubicBezTo>
                      <a:lnTo>
                        <a:pt x="85725" y="320675"/>
                      </a:lnTo>
                      <a:lnTo>
                        <a:pt x="142875" y="301625"/>
                      </a:lnTo>
                      <a:cubicBezTo>
                        <a:pt x="152400" y="298450"/>
                        <a:pt x="163096" y="297669"/>
                        <a:pt x="171450" y="292100"/>
                      </a:cubicBezTo>
                      <a:cubicBezTo>
                        <a:pt x="208379" y="267481"/>
                        <a:pt x="189165" y="276670"/>
                        <a:pt x="228600" y="263525"/>
                      </a:cubicBezTo>
                      <a:cubicBezTo>
                        <a:pt x="251149" y="271041"/>
                        <a:pt x="281812" y="282575"/>
                        <a:pt x="304800" y="282575"/>
                      </a:cubicBezTo>
                      <a:cubicBezTo>
                        <a:pt x="317891" y="282575"/>
                        <a:pt x="330361" y="276812"/>
                        <a:pt x="342900" y="273050"/>
                      </a:cubicBezTo>
                      <a:cubicBezTo>
                        <a:pt x="362134" y="267280"/>
                        <a:pt x="383342" y="265139"/>
                        <a:pt x="400050" y="254000"/>
                      </a:cubicBezTo>
                      <a:cubicBezTo>
                        <a:pt x="465554" y="210331"/>
                        <a:pt x="435480" y="223140"/>
                        <a:pt x="485775" y="206375"/>
                      </a:cubicBezTo>
                      <a:cubicBezTo>
                        <a:pt x="551094" y="228148"/>
                        <a:pt x="470023" y="202437"/>
                        <a:pt x="561975" y="225425"/>
                      </a:cubicBezTo>
                      <a:cubicBezTo>
                        <a:pt x="571715" y="227860"/>
                        <a:pt x="581025" y="231775"/>
                        <a:pt x="590550" y="234950"/>
                      </a:cubicBezTo>
                      <a:cubicBezTo>
                        <a:pt x="596900" y="244475"/>
                        <a:pt x="598375" y="261280"/>
                        <a:pt x="609600" y="263525"/>
                      </a:cubicBezTo>
                      <a:cubicBezTo>
                        <a:pt x="638794" y="269364"/>
                        <a:pt x="641339" y="228622"/>
                        <a:pt x="647700" y="215900"/>
                      </a:cubicBezTo>
                      <a:cubicBezTo>
                        <a:pt x="652820" y="205661"/>
                        <a:pt x="663605" y="198332"/>
                        <a:pt x="666750" y="187325"/>
                      </a:cubicBezTo>
                      <a:cubicBezTo>
                        <a:pt x="670239" y="175114"/>
                        <a:pt x="696912" y="157162"/>
                        <a:pt x="695325" y="139700"/>
                      </a:cubicBezTo>
                      <a:close/>
                    </a:path>
                  </a:pathLst>
                </a:custGeom>
                <a:solidFill>
                  <a:srgbClr val="009900"/>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Freeform 15"/>
                <p:cNvSpPr/>
                <p:nvPr/>
              </p:nvSpPr>
              <p:spPr>
                <a:xfrm>
                  <a:off x="2304515" y="1995090"/>
                  <a:ext cx="536568" cy="649210"/>
                </a:xfrm>
                <a:custGeom>
                  <a:avLst/>
                  <a:gdLst>
                    <a:gd name="connsiteX0" fmla="*/ 19050 w 533720"/>
                    <a:gd name="connsiteY0" fmla="*/ 4763 h 648577"/>
                    <a:gd name="connsiteX1" fmla="*/ 85725 w 533720"/>
                    <a:gd name="connsiteY1" fmla="*/ 14288 h 648577"/>
                    <a:gd name="connsiteX2" fmla="*/ 142875 w 533720"/>
                    <a:gd name="connsiteY2" fmla="*/ 33338 h 648577"/>
                    <a:gd name="connsiteX3" fmla="*/ 171450 w 533720"/>
                    <a:gd name="connsiteY3" fmla="*/ 14288 h 648577"/>
                    <a:gd name="connsiteX4" fmla="*/ 200025 w 533720"/>
                    <a:gd name="connsiteY4" fmla="*/ 33338 h 648577"/>
                    <a:gd name="connsiteX5" fmla="*/ 219075 w 533720"/>
                    <a:gd name="connsiteY5" fmla="*/ 90488 h 648577"/>
                    <a:gd name="connsiteX6" fmla="*/ 228600 w 533720"/>
                    <a:gd name="connsiteY6" fmla="*/ 119063 h 648577"/>
                    <a:gd name="connsiteX7" fmla="*/ 238125 w 533720"/>
                    <a:gd name="connsiteY7" fmla="*/ 157163 h 648577"/>
                    <a:gd name="connsiteX8" fmla="*/ 257175 w 533720"/>
                    <a:gd name="connsiteY8" fmla="*/ 185738 h 648577"/>
                    <a:gd name="connsiteX9" fmla="*/ 314325 w 533720"/>
                    <a:gd name="connsiteY9" fmla="*/ 204788 h 648577"/>
                    <a:gd name="connsiteX10" fmla="*/ 342900 w 533720"/>
                    <a:gd name="connsiteY10" fmla="*/ 223838 h 648577"/>
                    <a:gd name="connsiteX11" fmla="*/ 352425 w 533720"/>
                    <a:gd name="connsiteY11" fmla="*/ 252413 h 648577"/>
                    <a:gd name="connsiteX12" fmla="*/ 390525 w 533720"/>
                    <a:gd name="connsiteY12" fmla="*/ 309563 h 648577"/>
                    <a:gd name="connsiteX13" fmla="*/ 409575 w 533720"/>
                    <a:gd name="connsiteY13" fmla="*/ 366713 h 648577"/>
                    <a:gd name="connsiteX14" fmla="*/ 438150 w 533720"/>
                    <a:gd name="connsiteY14" fmla="*/ 423863 h 648577"/>
                    <a:gd name="connsiteX15" fmla="*/ 428625 w 533720"/>
                    <a:gd name="connsiteY15" fmla="*/ 452438 h 648577"/>
                    <a:gd name="connsiteX16" fmla="*/ 466725 w 533720"/>
                    <a:gd name="connsiteY16" fmla="*/ 538163 h 648577"/>
                    <a:gd name="connsiteX17" fmla="*/ 476250 w 533720"/>
                    <a:gd name="connsiteY17" fmla="*/ 566738 h 648577"/>
                    <a:gd name="connsiteX18" fmla="*/ 533400 w 533720"/>
                    <a:gd name="connsiteY18" fmla="*/ 614363 h 648577"/>
                    <a:gd name="connsiteX19" fmla="*/ 523875 w 533720"/>
                    <a:gd name="connsiteY19" fmla="*/ 642938 h 648577"/>
                    <a:gd name="connsiteX20" fmla="*/ 438150 w 533720"/>
                    <a:gd name="connsiteY20" fmla="*/ 633413 h 648577"/>
                    <a:gd name="connsiteX21" fmla="*/ 352425 w 533720"/>
                    <a:gd name="connsiteY21" fmla="*/ 614363 h 648577"/>
                    <a:gd name="connsiteX22" fmla="*/ 295275 w 533720"/>
                    <a:gd name="connsiteY22" fmla="*/ 595313 h 648577"/>
                    <a:gd name="connsiteX23" fmla="*/ 266700 w 533720"/>
                    <a:gd name="connsiteY23" fmla="*/ 576263 h 648577"/>
                    <a:gd name="connsiteX24" fmla="*/ 247650 w 533720"/>
                    <a:gd name="connsiteY24" fmla="*/ 547688 h 648577"/>
                    <a:gd name="connsiteX25" fmla="*/ 190500 w 533720"/>
                    <a:gd name="connsiteY25" fmla="*/ 509588 h 648577"/>
                    <a:gd name="connsiteX26" fmla="*/ 161925 w 533720"/>
                    <a:gd name="connsiteY26" fmla="*/ 452438 h 648577"/>
                    <a:gd name="connsiteX27" fmla="*/ 123825 w 533720"/>
                    <a:gd name="connsiteY27" fmla="*/ 366713 h 648577"/>
                    <a:gd name="connsiteX28" fmla="*/ 95250 w 533720"/>
                    <a:gd name="connsiteY28" fmla="*/ 347663 h 648577"/>
                    <a:gd name="connsiteX29" fmla="*/ 76200 w 533720"/>
                    <a:gd name="connsiteY29" fmla="*/ 319088 h 648577"/>
                    <a:gd name="connsiteX30" fmla="*/ 47625 w 533720"/>
                    <a:gd name="connsiteY30" fmla="*/ 290513 h 648577"/>
                    <a:gd name="connsiteX31" fmla="*/ 28575 w 533720"/>
                    <a:gd name="connsiteY31" fmla="*/ 233363 h 648577"/>
                    <a:gd name="connsiteX32" fmla="*/ 19050 w 533720"/>
                    <a:gd name="connsiteY32" fmla="*/ 204788 h 648577"/>
                    <a:gd name="connsiteX33" fmla="*/ 19050 w 533720"/>
                    <a:gd name="connsiteY33" fmla="*/ 100013 h 648577"/>
                    <a:gd name="connsiteX34" fmla="*/ 0 w 533720"/>
                    <a:gd name="connsiteY34" fmla="*/ 42863 h 648577"/>
                    <a:gd name="connsiteX35" fmla="*/ 19050 w 533720"/>
                    <a:gd name="connsiteY35" fmla="*/ 4763 h 6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3720" h="648577">
                      <a:moveTo>
                        <a:pt x="19050" y="4763"/>
                      </a:moveTo>
                      <a:cubicBezTo>
                        <a:pt x="33338" y="0"/>
                        <a:pt x="63849" y="9240"/>
                        <a:pt x="85725" y="14288"/>
                      </a:cubicBezTo>
                      <a:cubicBezTo>
                        <a:pt x="105291" y="18803"/>
                        <a:pt x="142875" y="33338"/>
                        <a:pt x="142875" y="33338"/>
                      </a:cubicBezTo>
                      <a:cubicBezTo>
                        <a:pt x="152400" y="26988"/>
                        <a:pt x="160002" y="14288"/>
                        <a:pt x="171450" y="14288"/>
                      </a:cubicBezTo>
                      <a:cubicBezTo>
                        <a:pt x="182898" y="14288"/>
                        <a:pt x="193958" y="23630"/>
                        <a:pt x="200025" y="33338"/>
                      </a:cubicBezTo>
                      <a:cubicBezTo>
                        <a:pt x="210668" y="50366"/>
                        <a:pt x="212725" y="71438"/>
                        <a:pt x="219075" y="90488"/>
                      </a:cubicBezTo>
                      <a:cubicBezTo>
                        <a:pt x="222250" y="100013"/>
                        <a:pt x="226165" y="109323"/>
                        <a:pt x="228600" y="119063"/>
                      </a:cubicBezTo>
                      <a:cubicBezTo>
                        <a:pt x="231775" y="131763"/>
                        <a:pt x="232968" y="145131"/>
                        <a:pt x="238125" y="157163"/>
                      </a:cubicBezTo>
                      <a:cubicBezTo>
                        <a:pt x="242634" y="167685"/>
                        <a:pt x="247467" y="179671"/>
                        <a:pt x="257175" y="185738"/>
                      </a:cubicBezTo>
                      <a:cubicBezTo>
                        <a:pt x="274203" y="196381"/>
                        <a:pt x="297617" y="193649"/>
                        <a:pt x="314325" y="204788"/>
                      </a:cubicBezTo>
                      <a:lnTo>
                        <a:pt x="342900" y="223838"/>
                      </a:lnTo>
                      <a:cubicBezTo>
                        <a:pt x="346075" y="233363"/>
                        <a:pt x="347549" y="243636"/>
                        <a:pt x="352425" y="252413"/>
                      </a:cubicBezTo>
                      <a:cubicBezTo>
                        <a:pt x="363544" y="272427"/>
                        <a:pt x="383285" y="287843"/>
                        <a:pt x="390525" y="309563"/>
                      </a:cubicBezTo>
                      <a:cubicBezTo>
                        <a:pt x="396875" y="328613"/>
                        <a:pt x="398436" y="350005"/>
                        <a:pt x="409575" y="366713"/>
                      </a:cubicBezTo>
                      <a:cubicBezTo>
                        <a:pt x="434194" y="403642"/>
                        <a:pt x="425005" y="384428"/>
                        <a:pt x="438150" y="423863"/>
                      </a:cubicBezTo>
                      <a:cubicBezTo>
                        <a:pt x="434975" y="433388"/>
                        <a:pt x="427516" y="442459"/>
                        <a:pt x="428625" y="452438"/>
                      </a:cubicBezTo>
                      <a:cubicBezTo>
                        <a:pt x="435646" y="515627"/>
                        <a:pt x="445458" y="495628"/>
                        <a:pt x="466725" y="538163"/>
                      </a:cubicBezTo>
                      <a:cubicBezTo>
                        <a:pt x="471215" y="547143"/>
                        <a:pt x="470681" y="558384"/>
                        <a:pt x="476250" y="566738"/>
                      </a:cubicBezTo>
                      <a:cubicBezTo>
                        <a:pt x="490918" y="588740"/>
                        <a:pt x="512315" y="600306"/>
                        <a:pt x="533400" y="614363"/>
                      </a:cubicBezTo>
                      <a:cubicBezTo>
                        <a:pt x="530225" y="623888"/>
                        <a:pt x="533720" y="640969"/>
                        <a:pt x="523875" y="642938"/>
                      </a:cubicBezTo>
                      <a:cubicBezTo>
                        <a:pt x="495682" y="648577"/>
                        <a:pt x="466612" y="637479"/>
                        <a:pt x="438150" y="633413"/>
                      </a:cubicBezTo>
                      <a:cubicBezTo>
                        <a:pt x="420847" y="630941"/>
                        <a:pt x="371333" y="620035"/>
                        <a:pt x="352425" y="614363"/>
                      </a:cubicBezTo>
                      <a:cubicBezTo>
                        <a:pt x="333191" y="608593"/>
                        <a:pt x="311983" y="606452"/>
                        <a:pt x="295275" y="595313"/>
                      </a:cubicBezTo>
                      <a:lnTo>
                        <a:pt x="266700" y="576263"/>
                      </a:lnTo>
                      <a:cubicBezTo>
                        <a:pt x="260350" y="566738"/>
                        <a:pt x="256265" y="555226"/>
                        <a:pt x="247650" y="547688"/>
                      </a:cubicBezTo>
                      <a:cubicBezTo>
                        <a:pt x="230420" y="532611"/>
                        <a:pt x="190500" y="509588"/>
                        <a:pt x="190500" y="509588"/>
                      </a:cubicBezTo>
                      <a:cubicBezTo>
                        <a:pt x="155762" y="405375"/>
                        <a:pt x="211164" y="563225"/>
                        <a:pt x="161925" y="452438"/>
                      </a:cubicBezTo>
                      <a:cubicBezTo>
                        <a:pt x="146835" y="418485"/>
                        <a:pt x="149693" y="392581"/>
                        <a:pt x="123825" y="366713"/>
                      </a:cubicBezTo>
                      <a:cubicBezTo>
                        <a:pt x="115730" y="358618"/>
                        <a:pt x="104775" y="354013"/>
                        <a:pt x="95250" y="347663"/>
                      </a:cubicBezTo>
                      <a:cubicBezTo>
                        <a:pt x="88900" y="338138"/>
                        <a:pt x="83529" y="327882"/>
                        <a:pt x="76200" y="319088"/>
                      </a:cubicBezTo>
                      <a:cubicBezTo>
                        <a:pt x="67576" y="308740"/>
                        <a:pt x="54167" y="302288"/>
                        <a:pt x="47625" y="290513"/>
                      </a:cubicBezTo>
                      <a:cubicBezTo>
                        <a:pt x="37873" y="272960"/>
                        <a:pt x="34925" y="252413"/>
                        <a:pt x="28575" y="233363"/>
                      </a:cubicBezTo>
                      <a:lnTo>
                        <a:pt x="19050" y="204788"/>
                      </a:lnTo>
                      <a:cubicBezTo>
                        <a:pt x="28770" y="136748"/>
                        <a:pt x="34986" y="153133"/>
                        <a:pt x="19050" y="100013"/>
                      </a:cubicBezTo>
                      <a:cubicBezTo>
                        <a:pt x="13280" y="80779"/>
                        <a:pt x="0" y="42863"/>
                        <a:pt x="0" y="42863"/>
                      </a:cubicBezTo>
                      <a:cubicBezTo>
                        <a:pt x="20811" y="11646"/>
                        <a:pt x="4762" y="9526"/>
                        <a:pt x="19050" y="4763"/>
                      </a:cubicBezTo>
                      <a:close/>
                    </a:path>
                  </a:pathLst>
                </a:custGeom>
                <a:solidFill>
                  <a:srgbClr val="339933"/>
                </a:solidFill>
                <a:ln w="285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Freeform 16"/>
                <p:cNvSpPr/>
                <p:nvPr/>
              </p:nvSpPr>
              <p:spPr>
                <a:xfrm>
                  <a:off x="1836509" y="2142133"/>
                  <a:ext cx="545510" cy="907230"/>
                </a:xfrm>
                <a:custGeom>
                  <a:avLst/>
                  <a:gdLst>
                    <a:gd name="connsiteX0" fmla="*/ 277334 w 544034"/>
                    <a:gd name="connsiteY0" fmla="*/ 38100 h 905608"/>
                    <a:gd name="connsiteX1" fmla="*/ 248759 w 544034"/>
                    <a:gd name="connsiteY1" fmla="*/ 57150 h 905608"/>
                    <a:gd name="connsiteX2" fmla="*/ 96359 w 544034"/>
                    <a:gd name="connsiteY2" fmla="*/ 76200 h 905608"/>
                    <a:gd name="connsiteX3" fmla="*/ 67784 w 544034"/>
                    <a:gd name="connsiteY3" fmla="*/ 104775 h 905608"/>
                    <a:gd name="connsiteX4" fmla="*/ 48734 w 544034"/>
                    <a:gd name="connsiteY4" fmla="*/ 161925 h 905608"/>
                    <a:gd name="connsiteX5" fmla="*/ 67784 w 544034"/>
                    <a:gd name="connsiteY5" fmla="*/ 219075 h 905608"/>
                    <a:gd name="connsiteX6" fmla="*/ 48734 w 544034"/>
                    <a:gd name="connsiteY6" fmla="*/ 276225 h 905608"/>
                    <a:gd name="connsiteX7" fmla="*/ 39209 w 544034"/>
                    <a:gd name="connsiteY7" fmla="*/ 323850 h 905608"/>
                    <a:gd name="connsiteX8" fmla="*/ 10634 w 544034"/>
                    <a:gd name="connsiteY8" fmla="*/ 333375 h 905608"/>
                    <a:gd name="connsiteX9" fmla="*/ 1109 w 544034"/>
                    <a:gd name="connsiteY9" fmla="*/ 361950 h 905608"/>
                    <a:gd name="connsiteX10" fmla="*/ 39209 w 544034"/>
                    <a:gd name="connsiteY10" fmla="*/ 447675 h 905608"/>
                    <a:gd name="connsiteX11" fmla="*/ 29684 w 544034"/>
                    <a:gd name="connsiteY11" fmla="*/ 476250 h 905608"/>
                    <a:gd name="connsiteX12" fmla="*/ 58259 w 544034"/>
                    <a:gd name="connsiteY12" fmla="*/ 657225 h 905608"/>
                    <a:gd name="connsiteX13" fmla="*/ 67784 w 544034"/>
                    <a:gd name="connsiteY13" fmla="*/ 685800 h 905608"/>
                    <a:gd name="connsiteX14" fmla="*/ 105884 w 544034"/>
                    <a:gd name="connsiteY14" fmla="*/ 742950 h 905608"/>
                    <a:gd name="connsiteX15" fmla="*/ 134459 w 544034"/>
                    <a:gd name="connsiteY15" fmla="*/ 800100 h 905608"/>
                    <a:gd name="connsiteX16" fmla="*/ 163034 w 544034"/>
                    <a:gd name="connsiteY16" fmla="*/ 828675 h 905608"/>
                    <a:gd name="connsiteX17" fmla="*/ 229709 w 544034"/>
                    <a:gd name="connsiteY17" fmla="*/ 904875 h 905608"/>
                    <a:gd name="connsiteX18" fmla="*/ 210659 w 544034"/>
                    <a:gd name="connsiteY18" fmla="*/ 847725 h 905608"/>
                    <a:gd name="connsiteX19" fmla="*/ 201134 w 544034"/>
                    <a:gd name="connsiteY19" fmla="*/ 819150 h 905608"/>
                    <a:gd name="connsiteX20" fmla="*/ 210659 w 544034"/>
                    <a:gd name="connsiteY20" fmla="*/ 733425 h 905608"/>
                    <a:gd name="connsiteX21" fmla="*/ 220184 w 544034"/>
                    <a:gd name="connsiteY21" fmla="*/ 704850 h 905608"/>
                    <a:gd name="connsiteX22" fmla="*/ 248759 w 544034"/>
                    <a:gd name="connsiteY22" fmla="*/ 685800 h 905608"/>
                    <a:gd name="connsiteX23" fmla="*/ 277334 w 544034"/>
                    <a:gd name="connsiteY23" fmla="*/ 676275 h 905608"/>
                    <a:gd name="connsiteX24" fmla="*/ 286859 w 544034"/>
                    <a:gd name="connsiteY24" fmla="*/ 647700 h 905608"/>
                    <a:gd name="connsiteX25" fmla="*/ 277334 w 544034"/>
                    <a:gd name="connsiteY25" fmla="*/ 619125 h 905608"/>
                    <a:gd name="connsiteX26" fmla="*/ 296384 w 544034"/>
                    <a:gd name="connsiteY26" fmla="*/ 561975 h 905608"/>
                    <a:gd name="connsiteX27" fmla="*/ 305909 w 544034"/>
                    <a:gd name="connsiteY27" fmla="*/ 533400 h 905608"/>
                    <a:gd name="connsiteX28" fmla="*/ 363059 w 544034"/>
                    <a:gd name="connsiteY28" fmla="*/ 514350 h 905608"/>
                    <a:gd name="connsiteX29" fmla="*/ 372584 w 544034"/>
                    <a:gd name="connsiteY29" fmla="*/ 485775 h 905608"/>
                    <a:gd name="connsiteX30" fmla="*/ 429734 w 544034"/>
                    <a:gd name="connsiteY30" fmla="*/ 457200 h 905608"/>
                    <a:gd name="connsiteX31" fmla="*/ 439259 w 544034"/>
                    <a:gd name="connsiteY31" fmla="*/ 428625 h 905608"/>
                    <a:gd name="connsiteX32" fmla="*/ 458309 w 544034"/>
                    <a:gd name="connsiteY32" fmla="*/ 400050 h 905608"/>
                    <a:gd name="connsiteX33" fmla="*/ 439259 w 544034"/>
                    <a:gd name="connsiteY33" fmla="*/ 371475 h 905608"/>
                    <a:gd name="connsiteX34" fmla="*/ 448784 w 544034"/>
                    <a:gd name="connsiteY34" fmla="*/ 342900 h 905608"/>
                    <a:gd name="connsiteX35" fmla="*/ 477359 w 544034"/>
                    <a:gd name="connsiteY35" fmla="*/ 323850 h 905608"/>
                    <a:gd name="connsiteX36" fmla="*/ 496409 w 544034"/>
                    <a:gd name="connsiteY36" fmla="*/ 295275 h 905608"/>
                    <a:gd name="connsiteX37" fmla="*/ 496409 w 544034"/>
                    <a:gd name="connsiteY37" fmla="*/ 228600 h 905608"/>
                    <a:gd name="connsiteX38" fmla="*/ 524984 w 544034"/>
                    <a:gd name="connsiteY38" fmla="*/ 209550 h 905608"/>
                    <a:gd name="connsiteX39" fmla="*/ 534509 w 544034"/>
                    <a:gd name="connsiteY39" fmla="*/ 180975 h 905608"/>
                    <a:gd name="connsiteX40" fmla="*/ 524984 w 544034"/>
                    <a:gd name="connsiteY40" fmla="*/ 152400 h 905608"/>
                    <a:gd name="connsiteX41" fmla="*/ 544034 w 544034"/>
                    <a:gd name="connsiteY41" fmla="*/ 95250 h 905608"/>
                    <a:gd name="connsiteX42" fmla="*/ 391634 w 544034"/>
                    <a:gd name="connsiteY42" fmla="*/ 76200 h 905608"/>
                    <a:gd name="connsiteX43" fmla="*/ 324959 w 544034"/>
                    <a:gd name="connsiteY43" fmla="*/ 66675 h 905608"/>
                    <a:gd name="connsiteX44" fmla="*/ 296384 w 544034"/>
                    <a:gd name="connsiteY44" fmla="*/ 57150 h 905608"/>
                    <a:gd name="connsiteX45" fmla="*/ 305909 w 544034"/>
                    <a:gd name="connsiteY45" fmla="*/ 0 h 905608"/>
                    <a:gd name="connsiteX46" fmla="*/ 267809 w 544034"/>
                    <a:gd name="connsiteY46" fmla="*/ 57150 h 905608"/>
                    <a:gd name="connsiteX47" fmla="*/ 277334 w 544034"/>
                    <a:gd name="connsiteY47" fmla="*/ 38100 h 90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44034" h="905608">
                      <a:moveTo>
                        <a:pt x="277334" y="38100"/>
                      </a:moveTo>
                      <a:cubicBezTo>
                        <a:pt x="267809" y="44450"/>
                        <a:pt x="258998" y="52030"/>
                        <a:pt x="248759" y="57150"/>
                      </a:cubicBezTo>
                      <a:cubicBezTo>
                        <a:pt x="207639" y="77710"/>
                        <a:pt x="119993" y="74382"/>
                        <a:pt x="96359" y="76200"/>
                      </a:cubicBezTo>
                      <a:cubicBezTo>
                        <a:pt x="86834" y="85725"/>
                        <a:pt x="74326" y="93000"/>
                        <a:pt x="67784" y="104775"/>
                      </a:cubicBezTo>
                      <a:cubicBezTo>
                        <a:pt x="58032" y="122328"/>
                        <a:pt x="48734" y="161925"/>
                        <a:pt x="48734" y="161925"/>
                      </a:cubicBezTo>
                      <a:cubicBezTo>
                        <a:pt x="55084" y="180975"/>
                        <a:pt x="74134" y="200025"/>
                        <a:pt x="67784" y="219075"/>
                      </a:cubicBezTo>
                      <a:cubicBezTo>
                        <a:pt x="61434" y="238125"/>
                        <a:pt x="52672" y="256534"/>
                        <a:pt x="48734" y="276225"/>
                      </a:cubicBezTo>
                      <a:cubicBezTo>
                        <a:pt x="45559" y="292100"/>
                        <a:pt x="48189" y="310380"/>
                        <a:pt x="39209" y="323850"/>
                      </a:cubicBezTo>
                      <a:cubicBezTo>
                        <a:pt x="33640" y="332204"/>
                        <a:pt x="20159" y="330200"/>
                        <a:pt x="10634" y="333375"/>
                      </a:cubicBezTo>
                      <a:cubicBezTo>
                        <a:pt x="7459" y="342900"/>
                        <a:pt x="0" y="351971"/>
                        <a:pt x="1109" y="361950"/>
                      </a:cubicBezTo>
                      <a:cubicBezTo>
                        <a:pt x="5643" y="402756"/>
                        <a:pt x="19359" y="417901"/>
                        <a:pt x="39209" y="447675"/>
                      </a:cubicBezTo>
                      <a:cubicBezTo>
                        <a:pt x="36034" y="457200"/>
                        <a:pt x="29684" y="466210"/>
                        <a:pt x="29684" y="476250"/>
                      </a:cubicBezTo>
                      <a:cubicBezTo>
                        <a:pt x="29684" y="586901"/>
                        <a:pt x="31486" y="576905"/>
                        <a:pt x="58259" y="657225"/>
                      </a:cubicBezTo>
                      <a:cubicBezTo>
                        <a:pt x="61434" y="666750"/>
                        <a:pt x="62215" y="677446"/>
                        <a:pt x="67784" y="685800"/>
                      </a:cubicBezTo>
                      <a:cubicBezTo>
                        <a:pt x="80484" y="704850"/>
                        <a:pt x="98644" y="721230"/>
                        <a:pt x="105884" y="742950"/>
                      </a:cubicBezTo>
                      <a:cubicBezTo>
                        <a:pt x="115430" y="771589"/>
                        <a:pt x="113943" y="775481"/>
                        <a:pt x="134459" y="800100"/>
                      </a:cubicBezTo>
                      <a:cubicBezTo>
                        <a:pt x="143083" y="810448"/>
                        <a:pt x="154764" y="818042"/>
                        <a:pt x="163034" y="828675"/>
                      </a:cubicBezTo>
                      <a:cubicBezTo>
                        <a:pt x="222871" y="905608"/>
                        <a:pt x="174391" y="867996"/>
                        <a:pt x="229709" y="904875"/>
                      </a:cubicBezTo>
                      <a:lnTo>
                        <a:pt x="210659" y="847725"/>
                      </a:lnTo>
                      <a:lnTo>
                        <a:pt x="201134" y="819150"/>
                      </a:lnTo>
                      <a:cubicBezTo>
                        <a:pt x="204309" y="790575"/>
                        <a:pt x="205932" y="761785"/>
                        <a:pt x="210659" y="733425"/>
                      </a:cubicBezTo>
                      <a:cubicBezTo>
                        <a:pt x="212310" y="723521"/>
                        <a:pt x="213912" y="712690"/>
                        <a:pt x="220184" y="704850"/>
                      </a:cubicBezTo>
                      <a:cubicBezTo>
                        <a:pt x="227335" y="695911"/>
                        <a:pt x="238520" y="690920"/>
                        <a:pt x="248759" y="685800"/>
                      </a:cubicBezTo>
                      <a:cubicBezTo>
                        <a:pt x="257739" y="681310"/>
                        <a:pt x="267809" y="679450"/>
                        <a:pt x="277334" y="676275"/>
                      </a:cubicBezTo>
                      <a:cubicBezTo>
                        <a:pt x="280509" y="666750"/>
                        <a:pt x="286859" y="657740"/>
                        <a:pt x="286859" y="647700"/>
                      </a:cubicBezTo>
                      <a:cubicBezTo>
                        <a:pt x="286859" y="637660"/>
                        <a:pt x="276225" y="629104"/>
                        <a:pt x="277334" y="619125"/>
                      </a:cubicBezTo>
                      <a:cubicBezTo>
                        <a:pt x="279552" y="599167"/>
                        <a:pt x="290034" y="581025"/>
                        <a:pt x="296384" y="561975"/>
                      </a:cubicBezTo>
                      <a:cubicBezTo>
                        <a:pt x="299559" y="552450"/>
                        <a:pt x="296384" y="536575"/>
                        <a:pt x="305909" y="533400"/>
                      </a:cubicBezTo>
                      <a:lnTo>
                        <a:pt x="363059" y="514350"/>
                      </a:lnTo>
                      <a:cubicBezTo>
                        <a:pt x="366234" y="504825"/>
                        <a:pt x="366312" y="493615"/>
                        <a:pt x="372584" y="485775"/>
                      </a:cubicBezTo>
                      <a:cubicBezTo>
                        <a:pt x="386013" y="468989"/>
                        <a:pt x="410910" y="463475"/>
                        <a:pt x="429734" y="457200"/>
                      </a:cubicBezTo>
                      <a:cubicBezTo>
                        <a:pt x="432909" y="447675"/>
                        <a:pt x="434769" y="437605"/>
                        <a:pt x="439259" y="428625"/>
                      </a:cubicBezTo>
                      <a:cubicBezTo>
                        <a:pt x="444379" y="418386"/>
                        <a:pt x="458309" y="411498"/>
                        <a:pt x="458309" y="400050"/>
                      </a:cubicBezTo>
                      <a:cubicBezTo>
                        <a:pt x="458309" y="388602"/>
                        <a:pt x="445609" y="381000"/>
                        <a:pt x="439259" y="371475"/>
                      </a:cubicBezTo>
                      <a:cubicBezTo>
                        <a:pt x="442434" y="361950"/>
                        <a:pt x="442512" y="350740"/>
                        <a:pt x="448784" y="342900"/>
                      </a:cubicBezTo>
                      <a:cubicBezTo>
                        <a:pt x="455935" y="333961"/>
                        <a:pt x="469264" y="331945"/>
                        <a:pt x="477359" y="323850"/>
                      </a:cubicBezTo>
                      <a:cubicBezTo>
                        <a:pt x="485454" y="315755"/>
                        <a:pt x="490059" y="304800"/>
                        <a:pt x="496409" y="295275"/>
                      </a:cubicBezTo>
                      <a:cubicBezTo>
                        <a:pt x="487840" y="269569"/>
                        <a:pt x="477804" y="256507"/>
                        <a:pt x="496409" y="228600"/>
                      </a:cubicBezTo>
                      <a:cubicBezTo>
                        <a:pt x="502759" y="219075"/>
                        <a:pt x="515459" y="215900"/>
                        <a:pt x="524984" y="209550"/>
                      </a:cubicBezTo>
                      <a:cubicBezTo>
                        <a:pt x="528159" y="200025"/>
                        <a:pt x="534509" y="191015"/>
                        <a:pt x="534509" y="180975"/>
                      </a:cubicBezTo>
                      <a:cubicBezTo>
                        <a:pt x="534509" y="170935"/>
                        <a:pt x="523875" y="162379"/>
                        <a:pt x="524984" y="152400"/>
                      </a:cubicBezTo>
                      <a:cubicBezTo>
                        <a:pt x="527202" y="132442"/>
                        <a:pt x="544034" y="95250"/>
                        <a:pt x="544034" y="95250"/>
                      </a:cubicBezTo>
                      <a:cubicBezTo>
                        <a:pt x="498494" y="26940"/>
                        <a:pt x="543296" y="76200"/>
                        <a:pt x="391634" y="76200"/>
                      </a:cubicBezTo>
                      <a:cubicBezTo>
                        <a:pt x="369183" y="76200"/>
                        <a:pt x="347184" y="69850"/>
                        <a:pt x="324959" y="66675"/>
                      </a:cubicBezTo>
                      <a:cubicBezTo>
                        <a:pt x="315434" y="63500"/>
                        <a:pt x="299142" y="66804"/>
                        <a:pt x="296384" y="57150"/>
                      </a:cubicBezTo>
                      <a:cubicBezTo>
                        <a:pt x="291078" y="38580"/>
                        <a:pt x="325222" y="0"/>
                        <a:pt x="305909" y="0"/>
                      </a:cubicBezTo>
                      <a:cubicBezTo>
                        <a:pt x="283014" y="0"/>
                        <a:pt x="290704" y="57150"/>
                        <a:pt x="267809" y="57150"/>
                      </a:cubicBezTo>
                      <a:lnTo>
                        <a:pt x="277334" y="38100"/>
                      </a:ln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Freeform 17"/>
                <p:cNvSpPr/>
                <p:nvPr/>
              </p:nvSpPr>
              <p:spPr>
                <a:xfrm>
                  <a:off x="2626456" y="1687131"/>
                  <a:ext cx="521664" cy="471648"/>
                </a:xfrm>
                <a:custGeom>
                  <a:avLst/>
                  <a:gdLst>
                    <a:gd name="connsiteX0" fmla="*/ 1587 w 519882"/>
                    <a:gd name="connsiteY0" fmla="*/ 95250 h 473075"/>
                    <a:gd name="connsiteX1" fmla="*/ 30162 w 519882"/>
                    <a:gd name="connsiteY1" fmla="*/ 66675 h 473075"/>
                    <a:gd name="connsiteX2" fmla="*/ 58737 w 519882"/>
                    <a:gd name="connsiteY2" fmla="*/ 57150 h 473075"/>
                    <a:gd name="connsiteX3" fmla="*/ 134937 w 519882"/>
                    <a:gd name="connsiteY3" fmla="*/ 38100 h 473075"/>
                    <a:gd name="connsiteX4" fmla="*/ 192087 w 519882"/>
                    <a:gd name="connsiteY4" fmla="*/ 0 h 473075"/>
                    <a:gd name="connsiteX5" fmla="*/ 201612 w 519882"/>
                    <a:gd name="connsiteY5" fmla="*/ 47625 h 473075"/>
                    <a:gd name="connsiteX6" fmla="*/ 287337 w 519882"/>
                    <a:gd name="connsiteY6" fmla="*/ 95250 h 473075"/>
                    <a:gd name="connsiteX7" fmla="*/ 344487 w 519882"/>
                    <a:gd name="connsiteY7" fmla="*/ 133350 h 473075"/>
                    <a:gd name="connsiteX8" fmla="*/ 373062 w 519882"/>
                    <a:gd name="connsiteY8" fmla="*/ 152400 h 473075"/>
                    <a:gd name="connsiteX9" fmla="*/ 392112 w 519882"/>
                    <a:gd name="connsiteY9" fmla="*/ 180975 h 473075"/>
                    <a:gd name="connsiteX10" fmla="*/ 401637 w 519882"/>
                    <a:gd name="connsiteY10" fmla="*/ 209550 h 473075"/>
                    <a:gd name="connsiteX11" fmla="*/ 458787 w 519882"/>
                    <a:gd name="connsiteY11" fmla="*/ 247650 h 473075"/>
                    <a:gd name="connsiteX12" fmla="*/ 468312 w 519882"/>
                    <a:gd name="connsiteY12" fmla="*/ 276225 h 473075"/>
                    <a:gd name="connsiteX13" fmla="*/ 506412 w 519882"/>
                    <a:gd name="connsiteY13" fmla="*/ 323850 h 473075"/>
                    <a:gd name="connsiteX14" fmla="*/ 515937 w 519882"/>
                    <a:gd name="connsiteY14" fmla="*/ 419100 h 473075"/>
                    <a:gd name="connsiteX15" fmla="*/ 506412 w 519882"/>
                    <a:gd name="connsiteY15" fmla="*/ 466725 h 473075"/>
                    <a:gd name="connsiteX16" fmla="*/ 487362 w 519882"/>
                    <a:gd name="connsiteY16" fmla="*/ 438150 h 473075"/>
                    <a:gd name="connsiteX17" fmla="*/ 458787 w 519882"/>
                    <a:gd name="connsiteY17" fmla="*/ 409575 h 473075"/>
                    <a:gd name="connsiteX18" fmla="*/ 439737 w 519882"/>
                    <a:gd name="connsiteY18" fmla="*/ 352425 h 473075"/>
                    <a:gd name="connsiteX19" fmla="*/ 354012 w 519882"/>
                    <a:gd name="connsiteY19" fmla="*/ 304800 h 473075"/>
                    <a:gd name="connsiteX20" fmla="*/ 334962 w 519882"/>
                    <a:gd name="connsiteY20" fmla="*/ 276225 h 473075"/>
                    <a:gd name="connsiteX21" fmla="*/ 277812 w 519882"/>
                    <a:gd name="connsiteY21" fmla="*/ 238125 h 473075"/>
                    <a:gd name="connsiteX22" fmla="*/ 249237 w 519882"/>
                    <a:gd name="connsiteY22" fmla="*/ 257175 h 473075"/>
                    <a:gd name="connsiteX23" fmla="*/ 220662 w 519882"/>
                    <a:gd name="connsiteY23" fmla="*/ 314325 h 473075"/>
                    <a:gd name="connsiteX24" fmla="*/ 192087 w 519882"/>
                    <a:gd name="connsiteY24" fmla="*/ 257175 h 473075"/>
                    <a:gd name="connsiteX25" fmla="*/ 173037 w 519882"/>
                    <a:gd name="connsiteY25" fmla="*/ 161925 h 473075"/>
                    <a:gd name="connsiteX26" fmla="*/ 106362 w 519882"/>
                    <a:gd name="connsiteY26" fmla="*/ 142875 h 473075"/>
                    <a:gd name="connsiteX27" fmla="*/ 20637 w 519882"/>
                    <a:gd name="connsiteY27" fmla="*/ 152400 h 473075"/>
                    <a:gd name="connsiteX28" fmla="*/ 1587 w 519882"/>
                    <a:gd name="connsiteY28" fmla="*/ 9525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9882" h="473075">
                      <a:moveTo>
                        <a:pt x="1587" y="95250"/>
                      </a:moveTo>
                      <a:cubicBezTo>
                        <a:pt x="3174" y="80963"/>
                        <a:pt x="18954" y="74147"/>
                        <a:pt x="30162" y="66675"/>
                      </a:cubicBezTo>
                      <a:cubicBezTo>
                        <a:pt x="38516" y="61106"/>
                        <a:pt x="48997" y="59585"/>
                        <a:pt x="58737" y="57150"/>
                      </a:cubicBezTo>
                      <a:cubicBezTo>
                        <a:pt x="74091" y="53312"/>
                        <a:pt x="117123" y="47997"/>
                        <a:pt x="134937" y="38100"/>
                      </a:cubicBezTo>
                      <a:cubicBezTo>
                        <a:pt x="154951" y="26981"/>
                        <a:pt x="192087" y="0"/>
                        <a:pt x="192087" y="0"/>
                      </a:cubicBezTo>
                      <a:cubicBezTo>
                        <a:pt x="195262" y="15875"/>
                        <a:pt x="194372" y="33145"/>
                        <a:pt x="201612" y="47625"/>
                      </a:cubicBezTo>
                      <a:cubicBezTo>
                        <a:pt x="224033" y="92467"/>
                        <a:pt x="247748" y="68858"/>
                        <a:pt x="287337" y="95250"/>
                      </a:cubicBezTo>
                      <a:lnTo>
                        <a:pt x="344487" y="133350"/>
                      </a:lnTo>
                      <a:lnTo>
                        <a:pt x="373062" y="152400"/>
                      </a:lnTo>
                      <a:cubicBezTo>
                        <a:pt x="379412" y="161925"/>
                        <a:pt x="386992" y="170736"/>
                        <a:pt x="392112" y="180975"/>
                      </a:cubicBezTo>
                      <a:cubicBezTo>
                        <a:pt x="396602" y="189955"/>
                        <a:pt x="394537" y="202450"/>
                        <a:pt x="401637" y="209550"/>
                      </a:cubicBezTo>
                      <a:cubicBezTo>
                        <a:pt x="417826" y="225739"/>
                        <a:pt x="458787" y="247650"/>
                        <a:pt x="458787" y="247650"/>
                      </a:cubicBezTo>
                      <a:cubicBezTo>
                        <a:pt x="461962" y="257175"/>
                        <a:pt x="462040" y="268385"/>
                        <a:pt x="468312" y="276225"/>
                      </a:cubicBezTo>
                      <a:cubicBezTo>
                        <a:pt x="517551" y="337773"/>
                        <a:pt x="482471" y="252026"/>
                        <a:pt x="506412" y="323850"/>
                      </a:cubicBezTo>
                      <a:cubicBezTo>
                        <a:pt x="509587" y="355600"/>
                        <a:pt x="515937" y="387192"/>
                        <a:pt x="515937" y="419100"/>
                      </a:cubicBezTo>
                      <a:cubicBezTo>
                        <a:pt x="515937" y="435289"/>
                        <a:pt x="519882" y="457745"/>
                        <a:pt x="506412" y="466725"/>
                      </a:cubicBezTo>
                      <a:cubicBezTo>
                        <a:pt x="496887" y="473075"/>
                        <a:pt x="494691" y="446944"/>
                        <a:pt x="487362" y="438150"/>
                      </a:cubicBezTo>
                      <a:cubicBezTo>
                        <a:pt x="478738" y="427802"/>
                        <a:pt x="468312" y="419100"/>
                        <a:pt x="458787" y="409575"/>
                      </a:cubicBezTo>
                      <a:cubicBezTo>
                        <a:pt x="452437" y="390525"/>
                        <a:pt x="456445" y="363564"/>
                        <a:pt x="439737" y="352425"/>
                      </a:cubicBezTo>
                      <a:cubicBezTo>
                        <a:pt x="374233" y="308756"/>
                        <a:pt x="404307" y="321565"/>
                        <a:pt x="354012" y="304800"/>
                      </a:cubicBezTo>
                      <a:cubicBezTo>
                        <a:pt x="347662" y="295275"/>
                        <a:pt x="343577" y="283763"/>
                        <a:pt x="334962" y="276225"/>
                      </a:cubicBezTo>
                      <a:cubicBezTo>
                        <a:pt x="317732" y="261148"/>
                        <a:pt x="277812" y="238125"/>
                        <a:pt x="277812" y="238125"/>
                      </a:cubicBezTo>
                      <a:cubicBezTo>
                        <a:pt x="268287" y="244475"/>
                        <a:pt x="257332" y="249080"/>
                        <a:pt x="249237" y="257175"/>
                      </a:cubicBezTo>
                      <a:cubicBezTo>
                        <a:pt x="230773" y="275639"/>
                        <a:pt x="228409" y="291084"/>
                        <a:pt x="220662" y="314325"/>
                      </a:cubicBezTo>
                      <a:cubicBezTo>
                        <a:pt x="203096" y="287976"/>
                        <a:pt x="199046" y="287331"/>
                        <a:pt x="192087" y="257175"/>
                      </a:cubicBezTo>
                      <a:cubicBezTo>
                        <a:pt x="184806" y="225625"/>
                        <a:pt x="204449" y="169778"/>
                        <a:pt x="173037" y="161925"/>
                      </a:cubicBezTo>
                      <a:cubicBezTo>
                        <a:pt x="125197" y="149965"/>
                        <a:pt x="147356" y="156540"/>
                        <a:pt x="106362" y="142875"/>
                      </a:cubicBezTo>
                      <a:cubicBezTo>
                        <a:pt x="39687" y="165100"/>
                        <a:pt x="68262" y="168275"/>
                        <a:pt x="20637" y="152400"/>
                      </a:cubicBezTo>
                      <a:cubicBezTo>
                        <a:pt x="30797" y="81280"/>
                        <a:pt x="0" y="109537"/>
                        <a:pt x="1587" y="95250"/>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31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9" name="Freeform 18"/>
                <p:cNvSpPr/>
                <p:nvPr/>
              </p:nvSpPr>
              <p:spPr>
                <a:xfrm>
                  <a:off x="1860357" y="1495698"/>
                  <a:ext cx="628976" cy="313507"/>
                </a:xfrm>
                <a:custGeom>
                  <a:avLst/>
                  <a:gdLst>
                    <a:gd name="connsiteX0" fmla="*/ 626533 w 628121"/>
                    <a:gd name="connsiteY0" fmla="*/ 304544 h 312482"/>
                    <a:gd name="connsiteX1" fmla="*/ 559858 w 628121"/>
                    <a:gd name="connsiteY1" fmla="*/ 218819 h 312482"/>
                    <a:gd name="connsiteX2" fmla="*/ 550333 w 628121"/>
                    <a:gd name="connsiteY2" fmla="*/ 171194 h 312482"/>
                    <a:gd name="connsiteX3" fmla="*/ 521758 w 628121"/>
                    <a:gd name="connsiteY3" fmla="*/ 152144 h 312482"/>
                    <a:gd name="connsiteX4" fmla="*/ 464608 w 628121"/>
                    <a:gd name="connsiteY4" fmla="*/ 133094 h 312482"/>
                    <a:gd name="connsiteX5" fmla="*/ 445558 w 628121"/>
                    <a:gd name="connsiteY5" fmla="*/ 104519 h 312482"/>
                    <a:gd name="connsiteX6" fmla="*/ 407458 w 628121"/>
                    <a:gd name="connsiteY6" fmla="*/ 56894 h 312482"/>
                    <a:gd name="connsiteX7" fmla="*/ 331258 w 628121"/>
                    <a:gd name="connsiteY7" fmla="*/ 47369 h 312482"/>
                    <a:gd name="connsiteX8" fmla="*/ 245533 w 628121"/>
                    <a:gd name="connsiteY8" fmla="*/ 9269 h 312482"/>
                    <a:gd name="connsiteX9" fmla="*/ 169333 w 628121"/>
                    <a:gd name="connsiteY9" fmla="*/ 56894 h 312482"/>
                    <a:gd name="connsiteX10" fmla="*/ 112183 w 628121"/>
                    <a:gd name="connsiteY10" fmla="*/ 94994 h 312482"/>
                    <a:gd name="connsiteX11" fmla="*/ 45508 w 628121"/>
                    <a:gd name="connsiteY11" fmla="*/ 171194 h 312482"/>
                    <a:gd name="connsiteX12" fmla="*/ 55033 w 628121"/>
                    <a:gd name="connsiteY12" fmla="*/ 218819 h 312482"/>
                    <a:gd name="connsiteX13" fmla="*/ 112183 w 628121"/>
                    <a:gd name="connsiteY13" fmla="*/ 199769 h 312482"/>
                    <a:gd name="connsiteX14" fmla="*/ 169333 w 628121"/>
                    <a:gd name="connsiteY14" fmla="*/ 161669 h 312482"/>
                    <a:gd name="connsiteX15" fmla="*/ 197908 w 628121"/>
                    <a:gd name="connsiteY15" fmla="*/ 171194 h 312482"/>
                    <a:gd name="connsiteX16" fmla="*/ 236008 w 628121"/>
                    <a:gd name="connsiteY16" fmla="*/ 209294 h 312482"/>
                    <a:gd name="connsiteX17" fmla="*/ 283633 w 628121"/>
                    <a:gd name="connsiteY17" fmla="*/ 247394 h 312482"/>
                    <a:gd name="connsiteX18" fmla="*/ 321733 w 628121"/>
                    <a:gd name="connsiteY18" fmla="*/ 237869 h 312482"/>
                    <a:gd name="connsiteX19" fmla="*/ 350308 w 628121"/>
                    <a:gd name="connsiteY19" fmla="*/ 228344 h 312482"/>
                    <a:gd name="connsiteX20" fmla="*/ 483658 w 628121"/>
                    <a:gd name="connsiteY20" fmla="*/ 237869 h 312482"/>
                    <a:gd name="connsiteX21" fmla="*/ 569383 w 628121"/>
                    <a:gd name="connsiteY21" fmla="*/ 266444 h 312482"/>
                    <a:gd name="connsiteX22" fmla="*/ 626533 w 628121"/>
                    <a:gd name="connsiteY22" fmla="*/ 304544 h 3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121" h="312482">
                      <a:moveTo>
                        <a:pt x="626533" y="304544"/>
                      </a:moveTo>
                      <a:cubicBezTo>
                        <a:pt x="624945" y="296606"/>
                        <a:pt x="571888" y="266937"/>
                        <a:pt x="559858" y="218819"/>
                      </a:cubicBezTo>
                      <a:cubicBezTo>
                        <a:pt x="555931" y="203113"/>
                        <a:pt x="558365" y="185250"/>
                        <a:pt x="550333" y="171194"/>
                      </a:cubicBezTo>
                      <a:cubicBezTo>
                        <a:pt x="544653" y="161255"/>
                        <a:pt x="532219" y="156793"/>
                        <a:pt x="521758" y="152144"/>
                      </a:cubicBezTo>
                      <a:cubicBezTo>
                        <a:pt x="503408" y="143989"/>
                        <a:pt x="464608" y="133094"/>
                        <a:pt x="464608" y="133094"/>
                      </a:cubicBezTo>
                      <a:cubicBezTo>
                        <a:pt x="458258" y="123569"/>
                        <a:pt x="450678" y="114758"/>
                        <a:pt x="445558" y="104519"/>
                      </a:cubicBezTo>
                      <a:cubicBezTo>
                        <a:pt x="432190" y="77782"/>
                        <a:pt x="444642" y="67035"/>
                        <a:pt x="407458" y="56894"/>
                      </a:cubicBezTo>
                      <a:cubicBezTo>
                        <a:pt x="382762" y="50159"/>
                        <a:pt x="356658" y="50544"/>
                        <a:pt x="331258" y="47369"/>
                      </a:cubicBezTo>
                      <a:cubicBezTo>
                        <a:pt x="263248" y="24699"/>
                        <a:pt x="290816" y="39458"/>
                        <a:pt x="245533" y="9269"/>
                      </a:cubicBezTo>
                      <a:cubicBezTo>
                        <a:pt x="116422" y="52306"/>
                        <a:pt x="234355" y="0"/>
                        <a:pt x="169333" y="56894"/>
                      </a:cubicBezTo>
                      <a:cubicBezTo>
                        <a:pt x="152103" y="71971"/>
                        <a:pt x="112183" y="94994"/>
                        <a:pt x="112183" y="94994"/>
                      </a:cubicBezTo>
                      <a:cubicBezTo>
                        <a:pt x="67733" y="161669"/>
                        <a:pt x="93133" y="139444"/>
                        <a:pt x="45508" y="171194"/>
                      </a:cubicBezTo>
                      <a:cubicBezTo>
                        <a:pt x="37041" y="183894"/>
                        <a:pt x="0" y="218819"/>
                        <a:pt x="55033" y="218819"/>
                      </a:cubicBezTo>
                      <a:cubicBezTo>
                        <a:pt x="75113" y="218819"/>
                        <a:pt x="112183" y="199769"/>
                        <a:pt x="112183" y="199769"/>
                      </a:cubicBezTo>
                      <a:cubicBezTo>
                        <a:pt x="129363" y="182589"/>
                        <a:pt x="141764" y="161669"/>
                        <a:pt x="169333" y="161669"/>
                      </a:cubicBezTo>
                      <a:cubicBezTo>
                        <a:pt x="179373" y="161669"/>
                        <a:pt x="188383" y="168019"/>
                        <a:pt x="197908" y="171194"/>
                      </a:cubicBezTo>
                      <a:cubicBezTo>
                        <a:pt x="218690" y="233539"/>
                        <a:pt x="189826" y="172349"/>
                        <a:pt x="236008" y="209294"/>
                      </a:cubicBezTo>
                      <a:cubicBezTo>
                        <a:pt x="297556" y="258533"/>
                        <a:pt x="211809" y="223453"/>
                        <a:pt x="283633" y="247394"/>
                      </a:cubicBezTo>
                      <a:cubicBezTo>
                        <a:pt x="296333" y="244219"/>
                        <a:pt x="309146" y="241465"/>
                        <a:pt x="321733" y="237869"/>
                      </a:cubicBezTo>
                      <a:cubicBezTo>
                        <a:pt x="331387" y="235111"/>
                        <a:pt x="340268" y="228344"/>
                        <a:pt x="350308" y="228344"/>
                      </a:cubicBezTo>
                      <a:cubicBezTo>
                        <a:pt x="394871" y="228344"/>
                        <a:pt x="439208" y="234694"/>
                        <a:pt x="483658" y="237869"/>
                      </a:cubicBezTo>
                      <a:lnTo>
                        <a:pt x="569383" y="266444"/>
                      </a:lnTo>
                      <a:cubicBezTo>
                        <a:pt x="602218" y="277389"/>
                        <a:pt x="628121" y="312482"/>
                        <a:pt x="626533" y="304544"/>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 name="Freeform 19"/>
                <p:cNvSpPr/>
                <p:nvPr/>
              </p:nvSpPr>
              <p:spPr>
                <a:xfrm>
                  <a:off x="2325382" y="1803656"/>
                  <a:ext cx="360692" cy="202532"/>
                </a:xfrm>
                <a:custGeom>
                  <a:avLst/>
                  <a:gdLst>
                    <a:gd name="connsiteX0" fmla="*/ 188595 w 360045"/>
                    <a:gd name="connsiteY0" fmla="*/ 64112 h 204562"/>
                    <a:gd name="connsiteX1" fmla="*/ 160020 w 360045"/>
                    <a:gd name="connsiteY1" fmla="*/ 54587 h 204562"/>
                    <a:gd name="connsiteX2" fmla="*/ 74295 w 360045"/>
                    <a:gd name="connsiteY2" fmla="*/ 6962 h 204562"/>
                    <a:gd name="connsiteX3" fmla="*/ 45720 w 360045"/>
                    <a:gd name="connsiteY3" fmla="*/ 26012 h 204562"/>
                    <a:gd name="connsiteX4" fmla="*/ 45720 w 360045"/>
                    <a:gd name="connsiteY4" fmla="*/ 45062 h 204562"/>
                    <a:gd name="connsiteX5" fmla="*/ 64770 w 360045"/>
                    <a:gd name="connsiteY5" fmla="*/ 73637 h 204562"/>
                    <a:gd name="connsiteX6" fmla="*/ 112395 w 360045"/>
                    <a:gd name="connsiteY6" fmla="*/ 111737 h 204562"/>
                    <a:gd name="connsiteX7" fmla="*/ 131445 w 360045"/>
                    <a:gd name="connsiteY7" fmla="*/ 168887 h 204562"/>
                    <a:gd name="connsiteX8" fmla="*/ 121920 w 360045"/>
                    <a:gd name="connsiteY8" fmla="*/ 197462 h 204562"/>
                    <a:gd name="connsiteX9" fmla="*/ 150495 w 360045"/>
                    <a:gd name="connsiteY9" fmla="*/ 187937 h 204562"/>
                    <a:gd name="connsiteX10" fmla="*/ 188595 w 360045"/>
                    <a:gd name="connsiteY10" fmla="*/ 178412 h 204562"/>
                    <a:gd name="connsiteX11" fmla="*/ 217170 w 360045"/>
                    <a:gd name="connsiteY11" fmla="*/ 187937 h 204562"/>
                    <a:gd name="connsiteX12" fmla="*/ 360045 w 360045"/>
                    <a:gd name="connsiteY12" fmla="*/ 168887 h 204562"/>
                    <a:gd name="connsiteX13" fmla="*/ 331470 w 360045"/>
                    <a:gd name="connsiteY13" fmla="*/ 111737 h 204562"/>
                    <a:gd name="connsiteX14" fmla="*/ 302895 w 360045"/>
                    <a:gd name="connsiteY14" fmla="*/ 102212 h 204562"/>
                    <a:gd name="connsiteX15" fmla="*/ 245745 w 360045"/>
                    <a:gd name="connsiteY15" fmla="*/ 73637 h 204562"/>
                    <a:gd name="connsiteX16" fmla="*/ 169545 w 360045"/>
                    <a:gd name="connsiteY16" fmla="*/ 54587 h 204562"/>
                    <a:gd name="connsiteX17" fmla="*/ 188595 w 360045"/>
                    <a:gd name="connsiteY17" fmla="*/ 64112 h 2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5" h="204562">
                      <a:moveTo>
                        <a:pt x="188595" y="64112"/>
                      </a:moveTo>
                      <a:cubicBezTo>
                        <a:pt x="187008" y="64112"/>
                        <a:pt x="168797" y="59463"/>
                        <a:pt x="160020" y="54587"/>
                      </a:cubicBezTo>
                      <a:cubicBezTo>
                        <a:pt x="61764" y="0"/>
                        <a:pt x="138953" y="28515"/>
                        <a:pt x="74295" y="6962"/>
                      </a:cubicBezTo>
                      <a:cubicBezTo>
                        <a:pt x="64770" y="13312"/>
                        <a:pt x="55959" y="20892"/>
                        <a:pt x="45720" y="26012"/>
                      </a:cubicBezTo>
                      <a:cubicBezTo>
                        <a:pt x="15240" y="41252"/>
                        <a:pt x="0" y="29822"/>
                        <a:pt x="45720" y="45062"/>
                      </a:cubicBezTo>
                      <a:cubicBezTo>
                        <a:pt x="52070" y="54587"/>
                        <a:pt x="55831" y="66486"/>
                        <a:pt x="64770" y="73637"/>
                      </a:cubicBezTo>
                      <a:cubicBezTo>
                        <a:pt x="105728" y="106404"/>
                        <a:pt x="86039" y="52436"/>
                        <a:pt x="112395" y="111737"/>
                      </a:cubicBezTo>
                      <a:cubicBezTo>
                        <a:pt x="120550" y="130087"/>
                        <a:pt x="131445" y="168887"/>
                        <a:pt x="131445" y="168887"/>
                      </a:cubicBezTo>
                      <a:cubicBezTo>
                        <a:pt x="128270" y="178412"/>
                        <a:pt x="114820" y="190362"/>
                        <a:pt x="121920" y="197462"/>
                      </a:cubicBezTo>
                      <a:cubicBezTo>
                        <a:pt x="129020" y="204562"/>
                        <a:pt x="140841" y="190695"/>
                        <a:pt x="150495" y="187937"/>
                      </a:cubicBezTo>
                      <a:cubicBezTo>
                        <a:pt x="163082" y="184341"/>
                        <a:pt x="175895" y="181587"/>
                        <a:pt x="188595" y="178412"/>
                      </a:cubicBezTo>
                      <a:cubicBezTo>
                        <a:pt x="198120" y="181587"/>
                        <a:pt x="207130" y="187937"/>
                        <a:pt x="217170" y="187937"/>
                      </a:cubicBezTo>
                      <a:cubicBezTo>
                        <a:pt x="272850" y="187937"/>
                        <a:pt x="309381" y="179020"/>
                        <a:pt x="360045" y="168887"/>
                      </a:cubicBezTo>
                      <a:cubicBezTo>
                        <a:pt x="353770" y="150063"/>
                        <a:pt x="348256" y="125166"/>
                        <a:pt x="331470" y="111737"/>
                      </a:cubicBezTo>
                      <a:cubicBezTo>
                        <a:pt x="323630" y="105465"/>
                        <a:pt x="311875" y="106702"/>
                        <a:pt x="302895" y="102212"/>
                      </a:cubicBezTo>
                      <a:cubicBezTo>
                        <a:pt x="256334" y="78932"/>
                        <a:pt x="293628" y="85608"/>
                        <a:pt x="245745" y="73637"/>
                      </a:cubicBezTo>
                      <a:cubicBezTo>
                        <a:pt x="238051" y="71713"/>
                        <a:pt x="182609" y="63296"/>
                        <a:pt x="169545" y="54587"/>
                      </a:cubicBezTo>
                      <a:cubicBezTo>
                        <a:pt x="166903" y="52826"/>
                        <a:pt x="190182" y="64112"/>
                        <a:pt x="188595" y="64112"/>
                      </a:cubicBezTo>
                      <a:close/>
                    </a:path>
                  </a:pathLst>
                </a:custGeom>
                <a:solidFill>
                  <a:srgbClr val="008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 name="Freeform 20"/>
                <p:cNvSpPr/>
                <p:nvPr/>
              </p:nvSpPr>
              <p:spPr>
                <a:xfrm>
                  <a:off x="3002053" y="2516678"/>
                  <a:ext cx="232513" cy="102652"/>
                </a:xfrm>
                <a:custGeom>
                  <a:avLst/>
                  <a:gdLst>
                    <a:gd name="connsiteX0" fmla="*/ 228600 w 234950"/>
                    <a:gd name="connsiteY0" fmla="*/ 65612 h 102541"/>
                    <a:gd name="connsiteX1" fmla="*/ 219075 w 234950"/>
                    <a:gd name="connsiteY1" fmla="*/ 37037 h 102541"/>
                    <a:gd name="connsiteX2" fmla="*/ 104775 w 234950"/>
                    <a:gd name="connsiteY2" fmla="*/ 27512 h 102541"/>
                    <a:gd name="connsiteX3" fmla="*/ 28575 w 234950"/>
                    <a:gd name="connsiteY3" fmla="*/ 46562 h 102541"/>
                    <a:gd name="connsiteX4" fmla="*/ 0 w 234950"/>
                    <a:gd name="connsiteY4" fmla="*/ 37037 h 102541"/>
                    <a:gd name="connsiteX5" fmla="*/ 28575 w 234950"/>
                    <a:gd name="connsiteY5" fmla="*/ 56087 h 102541"/>
                    <a:gd name="connsiteX6" fmla="*/ 57150 w 234950"/>
                    <a:gd name="connsiteY6" fmla="*/ 65612 h 102541"/>
                    <a:gd name="connsiteX7" fmla="*/ 114300 w 234950"/>
                    <a:gd name="connsiteY7" fmla="*/ 94187 h 102541"/>
                    <a:gd name="connsiteX8" fmla="*/ 180975 w 234950"/>
                    <a:gd name="connsiteY8" fmla="*/ 75137 h 102541"/>
                    <a:gd name="connsiteX9" fmla="*/ 228600 w 234950"/>
                    <a:gd name="connsiteY9" fmla="*/ 65612 h 10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50" h="102541">
                      <a:moveTo>
                        <a:pt x="228600" y="65612"/>
                      </a:moveTo>
                      <a:cubicBezTo>
                        <a:pt x="234950" y="59262"/>
                        <a:pt x="225347" y="44877"/>
                        <a:pt x="219075" y="37037"/>
                      </a:cubicBezTo>
                      <a:cubicBezTo>
                        <a:pt x="189445" y="0"/>
                        <a:pt x="144446" y="21845"/>
                        <a:pt x="104775" y="27512"/>
                      </a:cubicBezTo>
                      <a:cubicBezTo>
                        <a:pt x="64546" y="33259"/>
                        <a:pt x="61816" y="35482"/>
                        <a:pt x="28575" y="46562"/>
                      </a:cubicBezTo>
                      <a:cubicBezTo>
                        <a:pt x="19050" y="43387"/>
                        <a:pt x="0" y="26997"/>
                        <a:pt x="0" y="37037"/>
                      </a:cubicBezTo>
                      <a:cubicBezTo>
                        <a:pt x="0" y="48485"/>
                        <a:pt x="18336" y="50967"/>
                        <a:pt x="28575" y="56087"/>
                      </a:cubicBezTo>
                      <a:cubicBezTo>
                        <a:pt x="37555" y="60577"/>
                        <a:pt x="48170" y="61122"/>
                        <a:pt x="57150" y="65612"/>
                      </a:cubicBezTo>
                      <a:cubicBezTo>
                        <a:pt x="131008" y="102541"/>
                        <a:pt x="42476" y="70246"/>
                        <a:pt x="114300" y="94187"/>
                      </a:cubicBezTo>
                      <a:cubicBezTo>
                        <a:pt x="182813" y="71349"/>
                        <a:pt x="97254" y="99057"/>
                        <a:pt x="180975" y="75137"/>
                      </a:cubicBezTo>
                      <a:cubicBezTo>
                        <a:pt x="211621" y="66381"/>
                        <a:pt x="222250" y="71962"/>
                        <a:pt x="228600" y="65612"/>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 name="Freeform 21"/>
                <p:cNvSpPr/>
                <p:nvPr/>
              </p:nvSpPr>
              <p:spPr>
                <a:xfrm>
                  <a:off x="3055710" y="2577715"/>
                  <a:ext cx="232513" cy="169238"/>
                </a:xfrm>
                <a:custGeom>
                  <a:avLst/>
                  <a:gdLst>
                    <a:gd name="connsiteX0" fmla="*/ 182079 w 231355"/>
                    <a:gd name="connsiteY0" fmla="*/ 3175 h 168329"/>
                    <a:gd name="connsiteX1" fmla="*/ 105879 w 231355"/>
                    <a:gd name="connsiteY1" fmla="*/ 12700 h 168329"/>
                    <a:gd name="connsiteX2" fmla="*/ 58254 w 231355"/>
                    <a:gd name="connsiteY2" fmla="*/ 88900 h 168329"/>
                    <a:gd name="connsiteX3" fmla="*/ 29679 w 231355"/>
                    <a:gd name="connsiteY3" fmla="*/ 107950 h 168329"/>
                    <a:gd name="connsiteX4" fmla="*/ 10629 w 231355"/>
                    <a:gd name="connsiteY4" fmla="*/ 136525 h 168329"/>
                    <a:gd name="connsiteX5" fmla="*/ 105879 w 231355"/>
                    <a:gd name="connsiteY5" fmla="*/ 107950 h 168329"/>
                    <a:gd name="connsiteX6" fmla="*/ 220179 w 231355"/>
                    <a:gd name="connsiteY6" fmla="*/ 98425 h 168329"/>
                    <a:gd name="connsiteX7" fmla="*/ 229704 w 231355"/>
                    <a:gd name="connsiteY7" fmla="*/ 69850 h 168329"/>
                    <a:gd name="connsiteX8" fmla="*/ 182079 w 231355"/>
                    <a:gd name="connsiteY8" fmla="*/ 31750 h 168329"/>
                    <a:gd name="connsiteX9" fmla="*/ 182079 w 231355"/>
                    <a:gd name="connsiteY9" fmla="*/ 3175 h 16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355" h="168329">
                      <a:moveTo>
                        <a:pt x="182079" y="3175"/>
                      </a:moveTo>
                      <a:cubicBezTo>
                        <a:pt x="169379" y="0"/>
                        <a:pt x="130575" y="5965"/>
                        <a:pt x="105879" y="12700"/>
                      </a:cubicBezTo>
                      <a:cubicBezTo>
                        <a:pt x="29330" y="33577"/>
                        <a:pt x="135769" y="37223"/>
                        <a:pt x="58254" y="88900"/>
                      </a:cubicBezTo>
                      <a:lnTo>
                        <a:pt x="29679" y="107950"/>
                      </a:lnTo>
                      <a:cubicBezTo>
                        <a:pt x="23329" y="117475"/>
                        <a:pt x="0" y="132273"/>
                        <a:pt x="10629" y="136525"/>
                      </a:cubicBezTo>
                      <a:cubicBezTo>
                        <a:pt x="90139" y="168329"/>
                        <a:pt x="57858" y="117554"/>
                        <a:pt x="105879" y="107950"/>
                      </a:cubicBezTo>
                      <a:cubicBezTo>
                        <a:pt x="143369" y="100452"/>
                        <a:pt x="182079" y="101600"/>
                        <a:pt x="220179" y="98425"/>
                      </a:cubicBezTo>
                      <a:cubicBezTo>
                        <a:pt x="223354" y="88900"/>
                        <a:pt x="231355" y="79754"/>
                        <a:pt x="229704" y="69850"/>
                      </a:cubicBezTo>
                      <a:cubicBezTo>
                        <a:pt x="223865" y="34817"/>
                        <a:pt x="205043" y="43232"/>
                        <a:pt x="182079" y="31750"/>
                      </a:cubicBezTo>
                      <a:cubicBezTo>
                        <a:pt x="178063" y="29742"/>
                        <a:pt x="194779" y="6350"/>
                        <a:pt x="182079" y="3175"/>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 name="Freeform 22"/>
                <p:cNvSpPr/>
                <p:nvPr/>
              </p:nvSpPr>
              <p:spPr>
                <a:xfrm>
                  <a:off x="3243510" y="2549971"/>
                  <a:ext cx="175874" cy="108201"/>
                </a:xfrm>
                <a:custGeom>
                  <a:avLst/>
                  <a:gdLst>
                    <a:gd name="connsiteX0" fmla="*/ 3175 w 174625"/>
                    <a:gd name="connsiteY0" fmla="*/ 30708 h 108243"/>
                    <a:gd name="connsiteX1" fmla="*/ 31750 w 174625"/>
                    <a:gd name="connsiteY1" fmla="*/ 21183 h 108243"/>
                    <a:gd name="connsiteX2" fmla="*/ 60325 w 174625"/>
                    <a:gd name="connsiteY2" fmla="*/ 2133 h 108243"/>
                    <a:gd name="connsiteX3" fmla="*/ 117475 w 174625"/>
                    <a:gd name="connsiteY3" fmla="*/ 11658 h 108243"/>
                    <a:gd name="connsiteX4" fmla="*/ 174625 w 174625"/>
                    <a:gd name="connsiteY4" fmla="*/ 30708 h 108243"/>
                    <a:gd name="connsiteX5" fmla="*/ 136525 w 174625"/>
                    <a:gd name="connsiteY5" fmla="*/ 87858 h 108243"/>
                    <a:gd name="connsiteX6" fmla="*/ 107950 w 174625"/>
                    <a:gd name="connsiteY6" fmla="*/ 97383 h 108243"/>
                    <a:gd name="connsiteX7" fmla="*/ 50800 w 174625"/>
                    <a:gd name="connsiteY7" fmla="*/ 68808 h 108243"/>
                    <a:gd name="connsiteX8" fmla="*/ 3175 w 174625"/>
                    <a:gd name="connsiteY8" fmla="*/ 30708 h 10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25" h="108243">
                      <a:moveTo>
                        <a:pt x="3175" y="30708"/>
                      </a:moveTo>
                      <a:cubicBezTo>
                        <a:pt x="0" y="22770"/>
                        <a:pt x="22770" y="25673"/>
                        <a:pt x="31750" y="21183"/>
                      </a:cubicBezTo>
                      <a:cubicBezTo>
                        <a:pt x="41989" y="16063"/>
                        <a:pt x="48947" y="3397"/>
                        <a:pt x="60325" y="2133"/>
                      </a:cubicBezTo>
                      <a:cubicBezTo>
                        <a:pt x="79520" y="0"/>
                        <a:pt x="98739" y="6974"/>
                        <a:pt x="117475" y="11658"/>
                      </a:cubicBezTo>
                      <a:cubicBezTo>
                        <a:pt x="136956" y="16528"/>
                        <a:pt x="174625" y="30708"/>
                        <a:pt x="174625" y="30708"/>
                      </a:cubicBezTo>
                      <a:cubicBezTo>
                        <a:pt x="164639" y="60666"/>
                        <a:pt x="167103" y="67473"/>
                        <a:pt x="136525" y="87858"/>
                      </a:cubicBezTo>
                      <a:cubicBezTo>
                        <a:pt x="128171" y="93427"/>
                        <a:pt x="117475" y="94208"/>
                        <a:pt x="107950" y="97383"/>
                      </a:cubicBezTo>
                      <a:cubicBezTo>
                        <a:pt x="26058" y="42788"/>
                        <a:pt x="129670" y="108243"/>
                        <a:pt x="50800" y="68808"/>
                      </a:cubicBezTo>
                      <a:cubicBezTo>
                        <a:pt x="5655" y="46236"/>
                        <a:pt x="6350" y="38646"/>
                        <a:pt x="3175" y="30708"/>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 name="Freeform 23"/>
                <p:cNvSpPr/>
                <p:nvPr/>
              </p:nvSpPr>
              <p:spPr>
                <a:xfrm>
                  <a:off x="3171968" y="2638752"/>
                  <a:ext cx="208665" cy="205306"/>
                </a:xfrm>
                <a:custGeom>
                  <a:avLst/>
                  <a:gdLst>
                    <a:gd name="connsiteX0" fmla="*/ 96585 w 210885"/>
                    <a:gd name="connsiteY0" fmla="*/ 47625 h 204768"/>
                    <a:gd name="connsiteX1" fmla="*/ 29910 w 210885"/>
                    <a:gd name="connsiteY1" fmla="*/ 171450 h 204768"/>
                    <a:gd name="connsiteX2" fmla="*/ 10860 w 210885"/>
                    <a:gd name="connsiteY2" fmla="*/ 200025 h 204768"/>
                    <a:gd name="connsiteX3" fmla="*/ 68010 w 210885"/>
                    <a:gd name="connsiteY3" fmla="*/ 180975 h 204768"/>
                    <a:gd name="connsiteX4" fmla="*/ 163260 w 210885"/>
                    <a:gd name="connsiteY4" fmla="*/ 180975 h 204768"/>
                    <a:gd name="connsiteX5" fmla="*/ 172785 w 210885"/>
                    <a:gd name="connsiteY5" fmla="*/ 142875 h 204768"/>
                    <a:gd name="connsiteX6" fmla="*/ 201360 w 210885"/>
                    <a:gd name="connsiteY6" fmla="*/ 133350 h 204768"/>
                    <a:gd name="connsiteX7" fmla="*/ 210885 w 210885"/>
                    <a:gd name="connsiteY7" fmla="*/ 104775 h 204768"/>
                    <a:gd name="connsiteX8" fmla="*/ 172785 w 210885"/>
                    <a:gd name="connsiteY8" fmla="*/ 57150 h 204768"/>
                    <a:gd name="connsiteX9" fmla="*/ 125160 w 210885"/>
                    <a:gd name="connsiteY9" fmla="*/ 0 h 204768"/>
                    <a:gd name="connsiteX10" fmla="*/ 106110 w 210885"/>
                    <a:gd name="connsiteY10" fmla="*/ 28575 h 204768"/>
                    <a:gd name="connsiteX11" fmla="*/ 96585 w 210885"/>
                    <a:gd name="connsiteY11" fmla="*/ 47625 h 20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885" h="204768">
                      <a:moveTo>
                        <a:pt x="96585" y="47625"/>
                      </a:moveTo>
                      <a:cubicBezTo>
                        <a:pt x="83885" y="71438"/>
                        <a:pt x="81423" y="94181"/>
                        <a:pt x="29910" y="171450"/>
                      </a:cubicBezTo>
                      <a:cubicBezTo>
                        <a:pt x="23560" y="180975"/>
                        <a:pt x="0" y="203645"/>
                        <a:pt x="10860" y="200025"/>
                      </a:cubicBezTo>
                      <a:lnTo>
                        <a:pt x="68010" y="180975"/>
                      </a:lnTo>
                      <a:cubicBezTo>
                        <a:pt x="100646" y="191854"/>
                        <a:pt x="125191" y="204768"/>
                        <a:pt x="163260" y="180975"/>
                      </a:cubicBezTo>
                      <a:cubicBezTo>
                        <a:pt x="174361" y="174037"/>
                        <a:pt x="164607" y="153097"/>
                        <a:pt x="172785" y="142875"/>
                      </a:cubicBezTo>
                      <a:cubicBezTo>
                        <a:pt x="179057" y="135035"/>
                        <a:pt x="191835" y="136525"/>
                        <a:pt x="201360" y="133350"/>
                      </a:cubicBezTo>
                      <a:cubicBezTo>
                        <a:pt x="204535" y="123825"/>
                        <a:pt x="210885" y="114815"/>
                        <a:pt x="210885" y="104775"/>
                      </a:cubicBezTo>
                      <a:cubicBezTo>
                        <a:pt x="210885" y="70896"/>
                        <a:pt x="194726" y="75434"/>
                        <a:pt x="172785" y="57150"/>
                      </a:cubicBezTo>
                      <a:cubicBezTo>
                        <a:pt x="145283" y="34231"/>
                        <a:pt x="143891" y="28097"/>
                        <a:pt x="125160" y="0"/>
                      </a:cubicBezTo>
                      <a:cubicBezTo>
                        <a:pt x="118810" y="9525"/>
                        <a:pt x="111230" y="18336"/>
                        <a:pt x="106110" y="28575"/>
                      </a:cubicBezTo>
                      <a:cubicBezTo>
                        <a:pt x="101620" y="37555"/>
                        <a:pt x="109285" y="23813"/>
                        <a:pt x="96585" y="47625"/>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 name="Freeform 24"/>
                <p:cNvSpPr/>
                <p:nvPr/>
              </p:nvSpPr>
              <p:spPr>
                <a:xfrm>
                  <a:off x="3544583" y="2827411"/>
                  <a:ext cx="125199" cy="152591"/>
                </a:xfrm>
                <a:custGeom>
                  <a:avLst/>
                  <a:gdLst>
                    <a:gd name="connsiteX0" fmla="*/ 0 w 125160"/>
                    <a:gd name="connsiteY0" fmla="*/ 97920 h 155070"/>
                    <a:gd name="connsiteX1" fmla="*/ 19050 w 125160"/>
                    <a:gd name="connsiteY1" fmla="*/ 69345 h 155070"/>
                    <a:gd name="connsiteX2" fmla="*/ 57150 w 125160"/>
                    <a:gd name="connsiteY2" fmla="*/ 50295 h 155070"/>
                    <a:gd name="connsiteX3" fmla="*/ 114300 w 125160"/>
                    <a:gd name="connsiteY3" fmla="*/ 21720 h 155070"/>
                    <a:gd name="connsiteX4" fmla="*/ 85725 w 125160"/>
                    <a:gd name="connsiteY4" fmla="*/ 78870 h 155070"/>
                    <a:gd name="connsiteX5" fmla="*/ 66675 w 125160"/>
                    <a:gd name="connsiteY5" fmla="*/ 107445 h 155070"/>
                    <a:gd name="connsiteX6" fmla="*/ 57150 w 125160"/>
                    <a:gd name="connsiteY6" fmla="*/ 136020 h 155070"/>
                    <a:gd name="connsiteX7" fmla="*/ 28575 w 125160"/>
                    <a:gd name="connsiteY7" fmla="*/ 155070 h 155070"/>
                    <a:gd name="connsiteX8" fmla="*/ 9525 w 125160"/>
                    <a:gd name="connsiteY8" fmla="*/ 126495 h 155070"/>
                    <a:gd name="connsiteX9" fmla="*/ 19050 w 125160"/>
                    <a:gd name="connsiteY9" fmla="*/ 88395 h 155070"/>
                    <a:gd name="connsiteX10" fmla="*/ 0 w 125160"/>
                    <a:gd name="connsiteY10" fmla="*/ 97920 h 1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60" h="155070">
                      <a:moveTo>
                        <a:pt x="0" y="97920"/>
                      </a:moveTo>
                      <a:cubicBezTo>
                        <a:pt x="0" y="94745"/>
                        <a:pt x="10256" y="76674"/>
                        <a:pt x="19050" y="69345"/>
                      </a:cubicBezTo>
                      <a:cubicBezTo>
                        <a:pt x="29958" y="60255"/>
                        <a:pt x="44822" y="57340"/>
                        <a:pt x="57150" y="50295"/>
                      </a:cubicBezTo>
                      <a:cubicBezTo>
                        <a:pt x="108851" y="20752"/>
                        <a:pt x="61909" y="39184"/>
                        <a:pt x="114300" y="21720"/>
                      </a:cubicBezTo>
                      <a:cubicBezTo>
                        <a:pt x="59705" y="103612"/>
                        <a:pt x="125160" y="0"/>
                        <a:pt x="85725" y="78870"/>
                      </a:cubicBezTo>
                      <a:cubicBezTo>
                        <a:pt x="80605" y="89109"/>
                        <a:pt x="71795" y="97206"/>
                        <a:pt x="66675" y="107445"/>
                      </a:cubicBezTo>
                      <a:cubicBezTo>
                        <a:pt x="62185" y="116425"/>
                        <a:pt x="63422" y="128180"/>
                        <a:pt x="57150" y="136020"/>
                      </a:cubicBezTo>
                      <a:cubicBezTo>
                        <a:pt x="49999" y="144959"/>
                        <a:pt x="38100" y="148720"/>
                        <a:pt x="28575" y="155070"/>
                      </a:cubicBezTo>
                      <a:cubicBezTo>
                        <a:pt x="22225" y="145545"/>
                        <a:pt x="11144" y="137828"/>
                        <a:pt x="9525" y="126495"/>
                      </a:cubicBezTo>
                      <a:cubicBezTo>
                        <a:pt x="7674" y="113536"/>
                        <a:pt x="16483" y="101232"/>
                        <a:pt x="19050" y="88395"/>
                      </a:cubicBezTo>
                      <a:cubicBezTo>
                        <a:pt x="19673" y="85282"/>
                        <a:pt x="0" y="101095"/>
                        <a:pt x="0" y="9792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 name="Freeform 25"/>
                <p:cNvSpPr/>
                <p:nvPr/>
              </p:nvSpPr>
              <p:spPr>
                <a:xfrm>
                  <a:off x="3413422" y="2880124"/>
                  <a:ext cx="205685" cy="274667"/>
                </a:xfrm>
                <a:custGeom>
                  <a:avLst/>
                  <a:gdLst>
                    <a:gd name="connsiteX0" fmla="*/ 40300 w 205065"/>
                    <a:gd name="connsiteY0" fmla="*/ 9036 h 275736"/>
                    <a:gd name="connsiteX1" fmla="*/ 21250 w 205065"/>
                    <a:gd name="connsiteY1" fmla="*/ 37611 h 275736"/>
                    <a:gd name="connsiteX2" fmla="*/ 21250 w 205065"/>
                    <a:gd name="connsiteY2" fmla="*/ 161436 h 275736"/>
                    <a:gd name="connsiteX3" fmla="*/ 49825 w 205065"/>
                    <a:gd name="connsiteY3" fmla="*/ 151911 h 275736"/>
                    <a:gd name="connsiteX4" fmla="*/ 68875 w 205065"/>
                    <a:gd name="connsiteY4" fmla="*/ 94761 h 275736"/>
                    <a:gd name="connsiteX5" fmla="*/ 106975 w 205065"/>
                    <a:gd name="connsiteY5" fmla="*/ 132861 h 275736"/>
                    <a:gd name="connsiteX6" fmla="*/ 135550 w 205065"/>
                    <a:gd name="connsiteY6" fmla="*/ 151911 h 275736"/>
                    <a:gd name="connsiteX7" fmla="*/ 154600 w 205065"/>
                    <a:gd name="connsiteY7" fmla="*/ 180486 h 275736"/>
                    <a:gd name="connsiteX8" fmla="*/ 173650 w 205065"/>
                    <a:gd name="connsiteY8" fmla="*/ 275736 h 275736"/>
                    <a:gd name="connsiteX9" fmla="*/ 183175 w 205065"/>
                    <a:gd name="connsiteY9" fmla="*/ 247161 h 275736"/>
                    <a:gd name="connsiteX10" fmla="*/ 202225 w 205065"/>
                    <a:gd name="connsiteY10" fmla="*/ 151911 h 275736"/>
                    <a:gd name="connsiteX11" fmla="*/ 126025 w 205065"/>
                    <a:gd name="connsiteY11" fmla="*/ 85236 h 275736"/>
                    <a:gd name="connsiteX12" fmla="*/ 97450 w 205065"/>
                    <a:gd name="connsiteY12" fmla="*/ 66186 h 275736"/>
                    <a:gd name="connsiteX13" fmla="*/ 40300 w 205065"/>
                    <a:gd name="connsiteY13" fmla="*/ 9036 h 2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065" h="275736">
                      <a:moveTo>
                        <a:pt x="40300" y="9036"/>
                      </a:moveTo>
                      <a:cubicBezTo>
                        <a:pt x="27600" y="4273"/>
                        <a:pt x="26370" y="27372"/>
                        <a:pt x="21250" y="37611"/>
                      </a:cubicBezTo>
                      <a:cubicBezTo>
                        <a:pt x="0" y="80111"/>
                        <a:pt x="15921" y="108144"/>
                        <a:pt x="21250" y="161436"/>
                      </a:cubicBezTo>
                      <a:cubicBezTo>
                        <a:pt x="30775" y="158261"/>
                        <a:pt x="43989" y="160081"/>
                        <a:pt x="49825" y="151911"/>
                      </a:cubicBezTo>
                      <a:cubicBezTo>
                        <a:pt x="61497" y="135571"/>
                        <a:pt x="68875" y="94761"/>
                        <a:pt x="68875" y="94761"/>
                      </a:cubicBezTo>
                      <a:cubicBezTo>
                        <a:pt x="131220" y="115543"/>
                        <a:pt x="70030" y="86679"/>
                        <a:pt x="106975" y="132861"/>
                      </a:cubicBezTo>
                      <a:cubicBezTo>
                        <a:pt x="114126" y="141800"/>
                        <a:pt x="126025" y="145561"/>
                        <a:pt x="135550" y="151911"/>
                      </a:cubicBezTo>
                      <a:cubicBezTo>
                        <a:pt x="141900" y="161436"/>
                        <a:pt x="151233" y="169545"/>
                        <a:pt x="154600" y="180486"/>
                      </a:cubicBezTo>
                      <a:cubicBezTo>
                        <a:pt x="164122" y="211433"/>
                        <a:pt x="173650" y="275736"/>
                        <a:pt x="173650" y="275736"/>
                      </a:cubicBezTo>
                      <a:cubicBezTo>
                        <a:pt x="176825" y="266211"/>
                        <a:pt x="181206" y="257006"/>
                        <a:pt x="183175" y="247161"/>
                      </a:cubicBezTo>
                      <a:cubicBezTo>
                        <a:pt x="205065" y="137712"/>
                        <a:pt x="180706" y="216469"/>
                        <a:pt x="202225" y="151911"/>
                      </a:cubicBezTo>
                      <a:cubicBezTo>
                        <a:pt x="170475" y="104286"/>
                        <a:pt x="192700" y="129686"/>
                        <a:pt x="126025" y="85236"/>
                      </a:cubicBezTo>
                      <a:lnTo>
                        <a:pt x="97450" y="66186"/>
                      </a:lnTo>
                      <a:cubicBezTo>
                        <a:pt x="75388" y="0"/>
                        <a:pt x="53000" y="13799"/>
                        <a:pt x="40300" y="9036"/>
                      </a:cubicBezTo>
                      <a:close/>
                    </a:path>
                  </a:pathLst>
                </a:cu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Freeform 26"/>
                <p:cNvSpPr/>
                <p:nvPr/>
              </p:nvSpPr>
              <p:spPr>
                <a:xfrm>
                  <a:off x="3332938" y="2819087"/>
                  <a:ext cx="193760" cy="152593"/>
                </a:xfrm>
                <a:custGeom>
                  <a:avLst/>
                  <a:gdLst>
                    <a:gd name="connsiteX0" fmla="*/ 171450 w 194229"/>
                    <a:gd name="connsiteY0" fmla="*/ 1587 h 153987"/>
                    <a:gd name="connsiteX1" fmla="*/ 114300 w 194229"/>
                    <a:gd name="connsiteY1" fmla="*/ 39687 h 153987"/>
                    <a:gd name="connsiteX2" fmla="*/ 85725 w 194229"/>
                    <a:gd name="connsiteY2" fmla="*/ 58737 h 153987"/>
                    <a:gd name="connsiteX3" fmla="*/ 57150 w 194229"/>
                    <a:gd name="connsiteY3" fmla="*/ 87312 h 153987"/>
                    <a:gd name="connsiteX4" fmla="*/ 0 w 194229"/>
                    <a:gd name="connsiteY4" fmla="*/ 125412 h 153987"/>
                    <a:gd name="connsiteX5" fmla="*/ 38100 w 194229"/>
                    <a:gd name="connsiteY5" fmla="*/ 134937 h 153987"/>
                    <a:gd name="connsiteX6" fmla="*/ 161925 w 194229"/>
                    <a:gd name="connsiteY6" fmla="*/ 153987 h 153987"/>
                    <a:gd name="connsiteX7" fmla="*/ 190500 w 194229"/>
                    <a:gd name="connsiteY7" fmla="*/ 134937 h 153987"/>
                    <a:gd name="connsiteX8" fmla="*/ 180975 w 194229"/>
                    <a:gd name="connsiteY8" fmla="*/ 106362 h 153987"/>
                    <a:gd name="connsiteX9" fmla="*/ 190500 w 194229"/>
                    <a:gd name="connsiteY9" fmla="*/ 30162 h 153987"/>
                    <a:gd name="connsiteX10" fmla="*/ 171450 w 194229"/>
                    <a:gd name="connsiteY10" fmla="*/ 1587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229" h="153987">
                      <a:moveTo>
                        <a:pt x="171450" y="1587"/>
                      </a:moveTo>
                      <a:cubicBezTo>
                        <a:pt x="158750" y="3174"/>
                        <a:pt x="133350" y="26987"/>
                        <a:pt x="114300" y="39687"/>
                      </a:cubicBezTo>
                      <a:cubicBezTo>
                        <a:pt x="104775" y="46037"/>
                        <a:pt x="93820" y="50642"/>
                        <a:pt x="85725" y="58737"/>
                      </a:cubicBezTo>
                      <a:cubicBezTo>
                        <a:pt x="76200" y="68262"/>
                        <a:pt x="67783" y="79042"/>
                        <a:pt x="57150" y="87312"/>
                      </a:cubicBezTo>
                      <a:cubicBezTo>
                        <a:pt x="39078" y="101368"/>
                        <a:pt x="0" y="125412"/>
                        <a:pt x="0" y="125412"/>
                      </a:cubicBezTo>
                      <a:cubicBezTo>
                        <a:pt x="12700" y="128587"/>
                        <a:pt x="25141" y="133086"/>
                        <a:pt x="38100" y="134937"/>
                      </a:cubicBezTo>
                      <a:cubicBezTo>
                        <a:pt x="167019" y="153354"/>
                        <a:pt x="95628" y="131888"/>
                        <a:pt x="161925" y="153987"/>
                      </a:cubicBezTo>
                      <a:cubicBezTo>
                        <a:pt x="171450" y="147637"/>
                        <a:pt x="186248" y="145566"/>
                        <a:pt x="190500" y="134937"/>
                      </a:cubicBezTo>
                      <a:cubicBezTo>
                        <a:pt x="194229" y="125615"/>
                        <a:pt x="180975" y="116402"/>
                        <a:pt x="180975" y="106362"/>
                      </a:cubicBezTo>
                      <a:cubicBezTo>
                        <a:pt x="180975" y="80764"/>
                        <a:pt x="187325" y="55562"/>
                        <a:pt x="190500" y="30162"/>
                      </a:cubicBezTo>
                      <a:cubicBezTo>
                        <a:pt x="155190" y="18392"/>
                        <a:pt x="184150" y="0"/>
                        <a:pt x="171450" y="1587"/>
                      </a:cubicBezTo>
                      <a:close/>
                    </a:path>
                  </a:pathLst>
                </a:custGeom>
                <a:solidFill>
                  <a:srgbClr val="92D050"/>
                </a:soli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 name="Freeform 27"/>
                <p:cNvSpPr/>
                <p:nvPr/>
              </p:nvSpPr>
              <p:spPr>
                <a:xfrm>
                  <a:off x="3139176" y="1842497"/>
                  <a:ext cx="259342" cy="327379"/>
                </a:xfrm>
                <a:custGeom>
                  <a:avLst/>
                  <a:gdLst>
                    <a:gd name="connsiteX0" fmla="*/ 59690 w 259715"/>
                    <a:gd name="connsiteY0" fmla="*/ 299765 h 326655"/>
                    <a:gd name="connsiteX1" fmla="*/ 135890 w 259715"/>
                    <a:gd name="connsiteY1" fmla="*/ 252140 h 326655"/>
                    <a:gd name="connsiteX2" fmla="*/ 145415 w 259715"/>
                    <a:gd name="connsiteY2" fmla="*/ 223565 h 326655"/>
                    <a:gd name="connsiteX3" fmla="*/ 183515 w 259715"/>
                    <a:gd name="connsiteY3" fmla="*/ 166415 h 326655"/>
                    <a:gd name="connsiteX4" fmla="*/ 193040 w 259715"/>
                    <a:gd name="connsiteY4" fmla="*/ 137840 h 326655"/>
                    <a:gd name="connsiteX5" fmla="*/ 221615 w 259715"/>
                    <a:gd name="connsiteY5" fmla="*/ 118790 h 326655"/>
                    <a:gd name="connsiteX6" fmla="*/ 240665 w 259715"/>
                    <a:gd name="connsiteY6" fmla="*/ 90215 h 326655"/>
                    <a:gd name="connsiteX7" fmla="*/ 259715 w 259715"/>
                    <a:gd name="connsiteY7" fmla="*/ 33065 h 326655"/>
                    <a:gd name="connsiteX8" fmla="*/ 250190 w 259715"/>
                    <a:gd name="connsiteY8" fmla="*/ 4490 h 326655"/>
                    <a:gd name="connsiteX9" fmla="*/ 221615 w 259715"/>
                    <a:gd name="connsiteY9" fmla="*/ 14015 h 326655"/>
                    <a:gd name="connsiteX10" fmla="*/ 126365 w 259715"/>
                    <a:gd name="connsiteY10" fmla="*/ 42590 h 326655"/>
                    <a:gd name="connsiteX11" fmla="*/ 97790 w 259715"/>
                    <a:gd name="connsiteY11" fmla="*/ 61640 h 326655"/>
                    <a:gd name="connsiteX12" fmla="*/ 78740 w 259715"/>
                    <a:gd name="connsiteY12" fmla="*/ 90215 h 326655"/>
                    <a:gd name="connsiteX13" fmla="*/ 59690 w 259715"/>
                    <a:gd name="connsiteY13" fmla="*/ 147365 h 326655"/>
                    <a:gd name="connsiteX14" fmla="*/ 21590 w 259715"/>
                    <a:gd name="connsiteY14" fmla="*/ 204515 h 326655"/>
                    <a:gd name="connsiteX15" fmla="*/ 2540 w 259715"/>
                    <a:gd name="connsiteY15" fmla="*/ 261665 h 326655"/>
                    <a:gd name="connsiteX16" fmla="*/ 12065 w 259715"/>
                    <a:gd name="connsiteY16" fmla="*/ 318815 h 326655"/>
                    <a:gd name="connsiteX17" fmla="*/ 40640 w 259715"/>
                    <a:gd name="connsiteY17" fmla="*/ 309290 h 326655"/>
                    <a:gd name="connsiteX18" fmla="*/ 59690 w 259715"/>
                    <a:gd name="connsiteY18" fmla="*/ 299765 h 32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715" h="326655">
                      <a:moveTo>
                        <a:pt x="59690" y="299765"/>
                      </a:moveTo>
                      <a:cubicBezTo>
                        <a:pt x="75565" y="290240"/>
                        <a:pt x="104830" y="288377"/>
                        <a:pt x="135890" y="252140"/>
                      </a:cubicBezTo>
                      <a:cubicBezTo>
                        <a:pt x="142424" y="244517"/>
                        <a:pt x="140539" y="232342"/>
                        <a:pt x="145415" y="223565"/>
                      </a:cubicBezTo>
                      <a:cubicBezTo>
                        <a:pt x="156534" y="203551"/>
                        <a:pt x="176275" y="188135"/>
                        <a:pt x="183515" y="166415"/>
                      </a:cubicBezTo>
                      <a:cubicBezTo>
                        <a:pt x="186690" y="156890"/>
                        <a:pt x="186768" y="145680"/>
                        <a:pt x="193040" y="137840"/>
                      </a:cubicBezTo>
                      <a:cubicBezTo>
                        <a:pt x="200191" y="128901"/>
                        <a:pt x="212090" y="125140"/>
                        <a:pt x="221615" y="118790"/>
                      </a:cubicBezTo>
                      <a:cubicBezTo>
                        <a:pt x="227965" y="109265"/>
                        <a:pt x="236016" y="100676"/>
                        <a:pt x="240665" y="90215"/>
                      </a:cubicBezTo>
                      <a:cubicBezTo>
                        <a:pt x="248820" y="71865"/>
                        <a:pt x="259715" y="33065"/>
                        <a:pt x="259715" y="33065"/>
                      </a:cubicBezTo>
                      <a:cubicBezTo>
                        <a:pt x="256540" y="23540"/>
                        <a:pt x="259170" y="8980"/>
                        <a:pt x="250190" y="4490"/>
                      </a:cubicBezTo>
                      <a:cubicBezTo>
                        <a:pt x="241210" y="0"/>
                        <a:pt x="231269" y="11257"/>
                        <a:pt x="221615" y="14015"/>
                      </a:cubicBezTo>
                      <a:cubicBezTo>
                        <a:pt x="198320" y="20671"/>
                        <a:pt x="143342" y="31272"/>
                        <a:pt x="126365" y="42590"/>
                      </a:cubicBezTo>
                      <a:lnTo>
                        <a:pt x="97790" y="61640"/>
                      </a:lnTo>
                      <a:cubicBezTo>
                        <a:pt x="91440" y="71165"/>
                        <a:pt x="83389" y="79754"/>
                        <a:pt x="78740" y="90215"/>
                      </a:cubicBezTo>
                      <a:cubicBezTo>
                        <a:pt x="70585" y="108565"/>
                        <a:pt x="70829" y="130657"/>
                        <a:pt x="59690" y="147365"/>
                      </a:cubicBezTo>
                      <a:cubicBezTo>
                        <a:pt x="46990" y="166415"/>
                        <a:pt x="28830" y="182795"/>
                        <a:pt x="21590" y="204515"/>
                      </a:cubicBezTo>
                      <a:lnTo>
                        <a:pt x="2540" y="261665"/>
                      </a:lnTo>
                      <a:cubicBezTo>
                        <a:pt x="5715" y="280715"/>
                        <a:pt x="0" y="303734"/>
                        <a:pt x="12065" y="318815"/>
                      </a:cubicBezTo>
                      <a:cubicBezTo>
                        <a:pt x="18337" y="326655"/>
                        <a:pt x="30600" y="309290"/>
                        <a:pt x="40640" y="309290"/>
                      </a:cubicBezTo>
                      <a:cubicBezTo>
                        <a:pt x="52410" y="309290"/>
                        <a:pt x="43815" y="309290"/>
                        <a:pt x="59690" y="299765"/>
                      </a:cubicBezTo>
                      <a:close/>
                    </a:path>
                  </a:pathLst>
                </a:cu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Freeform 28"/>
                <p:cNvSpPr/>
                <p:nvPr/>
              </p:nvSpPr>
              <p:spPr>
                <a:xfrm>
                  <a:off x="3046768" y="2153230"/>
                  <a:ext cx="214627" cy="319057"/>
                </a:xfrm>
                <a:custGeom>
                  <a:avLst/>
                  <a:gdLst>
                    <a:gd name="connsiteX0" fmla="*/ 142875 w 214420"/>
                    <a:gd name="connsiteY0" fmla="*/ 17435 h 319060"/>
                    <a:gd name="connsiteX1" fmla="*/ 114300 w 214420"/>
                    <a:gd name="connsiteY1" fmla="*/ 26960 h 319060"/>
                    <a:gd name="connsiteX2" fmla="*/ 38100 w 214420"/>
                    <a:gd name="connsiteY2" fmla="*/ 46010 h 319060"/>
                    <a:gd name="connsiteX3" fmla="*/ 19050 w 214420"/>
                    <a:gd name="connsiteY3" fmla="*/ 150785 h 319060"/>
                    <a:gd name="connsiteX4" fmla="*/ 0 w 214420"/>
                    <a:gd name="connsiteY4" fmla="*/ 207935 h 319060"/>
                    <a:gd name="connsiteX5" fmla="*/ 19050 w 214420"/>
                    <a:gd name="connsiteY5" fmla="*/ 265085 h 319060"/>
                    <a:gd name="connsiteX6" fmla="*/ 28575 w 214420"/>
                    <a:gd name="connsiteY6" fmla="*/ 293660 h 319060"/>
                    <a:gd name="connsiteX7" fmla="*/ 57150 w 214420"/>
                    <a:gd name="connsiteY7" fmla="*/ 303185 h 319060"/>
                    <a:gd name="connsiteX8" fmla="*/ 104775 w 214420"/>
                    <a:gd name="connsiteY8" fmla="*/ 255560 h 319060"/>
                    <a:gd name="connsiteX9" fmla="*/ 123825 w 214420"/>
                    <a:gd name="connsiteY9" fmla="*/ 226985 h 319060"/>
                    <a:gd name="connsiteX10" fmla="*/ 180975 w 214420"/>
                    <a:gd name="connsiteY10" fmla="*/ 188885 h 319060"/>
                    <a:gd name="connsiteX11" fmla="*/ 190500 w 214420"/>
                    <a:gd name="connsiteY11" fmla="*/ 160310 h 319060"/>
                    <a:gd name="connsiteX12" fmla="*/ 209550 w 214420"/>
                    <a:gd name="connsiteY12" fmla="*/ 93635 h 319060"/>
                    <a:gd name="connsiteX13" fmla="*/ 200025 w 214420"/>
                    <a:gd name="connsiteY13" fmla="*/ 55535 h 319060"/>
                    <a:gd name="connsiteX14" fmla="*/ 142875 w 214420"/>
                    <a:gd name="connsiteY14" fmla="*/ 36485 h 319060"/>
                    <a:gd name="connsiteX15" fmla="*/ 142875 w 214420"/>
                    <a:gd name="connsiteY15" fmla="*/ 17435 h 31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420" h="319060">
                      <a:moveTo>
                        <a:pt x="142875" y="17435"/>
                      </a:moveTo>
                      <a:cubicBezTo>
                        <a:pt x="133350" y="20610"/>
                        <a:pt x="124040" y="24525"/>
                        <a:pt x="114300" y="26960"/>
                      </a:cubicBezTo>
                      <a:lnTo>
                        <a:pt x="38100" y="46010"/>
                      </a:lnTo>
                      <a:cubicBezTo>
                        <a:pt x="12031" y="124216"/>
                        <a:pt x="51361" y="0"/>
                        <a:pt x="19050" y="150785"/>
                      </a:cubicBezTo>
                      <a:cubicBezTo>
                        <a:pt x="14843" y="170420"/>
                        <a:pt x="0" y="207935"/>
                        <a:pt x="0" y="207935"/>
                      </a:cubicBezTo>
                      <a:lnTo>
                        <a:pt x="19050" y="265085"/>
                      </a:lnTo>
                      <a:cubicBezTo>
                        <a:pt x="22225" y="274610"/>
                        <a:pt x="19050" y="290485"/>
                        <a:pt x="28575" y="293660"/>
                      </a:cubicBezTo>
                      <a:lnTo>
                        <a:pt x="57150" y="303185"/>
                      </a:lnTo>
                      <a:cubicBezTo>
                        <a:pt x="107950" y="226985"/>
                        <a:pt x="41275" y="319060"/>
                        <a:pt x="104775" y="255560"/>
                      </a:cubicBezTo>
                      <a:cubicBezTo>
                        <a:pt x="112870" y="247465"/>
                        <a:pt x="115210" y="234523"/>
                        <a:pt x="123825" y="226985"/>
                      </a:cubicBezTo>
                      <a:cubicBezTo>
                        <a:pt x="141055" y="211908"/>
                        <a:pt x="180975" y="188885"/>
                        <a:pt x="180975" y="188885"/>
                      </a:cubicBezTo>
                      <a:cubicBezTo>
                        <a:pt x="184150" y="179360"/>
                        <a:pt x="187742" y="169964"/>
                        <a:pt x="190500" y="160310"/>
                      </a:cubicBezTo>
                      <a:cubicBezTo>
                        <a:pt x="214420" y="76589"/>
                        <a:pt x="186712" y="162148"/>
                        <a:pt x="209550" y="93635"/>
                      </a:cubicBezTo>
                      <a:cubicBezTo>
                        <a:pt x="206375" y="80935"/>
                        <a:pt x="209964" y="64054"/>
                        <a:pt x="200025" y="55535"/>
                      </a:cubicBezTo>
                      <a:cubicBezTo>
                        <a:pt x="184779" y="42467"/>
                        <a:pt x="142875" y="36485"/>
                        <a:pt x="142875" y="36485"/>
                      </a:cubicBezTo>
                      <a:lnTo>
                        <a:pt x="142875" y="17435"/>
                      </a:lnTo>
                      <a:close/>
                    </a:path>
                  </a:pathLst>
                </a:cu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 name="Freeform 29"/>
                <p:cNvSpPr/>
                <p:nvPr/>
              </p:nvSpPr>
              <p:spPr>
                <a:xfrm>
                  <a:off x="3422366" y="2072773"/>
                  <a:ext cx="86446" cy="194208"/>
                </a:xfrm>
                <a:custGeom>
                  <a:avLst/>
                  <a:gdLst>
                    <a:gd name="connsiteX0" fmla="*/ 14369 w 82967"/>
                    <a:gd name="connsiteY0" fmla="*/ 22973 h 194423"/>
                    <a:gd name="connsiteX1" fmla="*/ 14369 w 82967"/>
                    <a:gd name="connsiteY1" fmla="*/ 108698 h 194423"/>
                    <a:gd name="connsiteX2" fmla="*/ 33419 w 82967"/>
                    <a:gd name="connsiteY2" fmla="*/ 165848 h 194423"/>
                    <a:gd name="connsiteX3" fmla="*/ 42944 w 82967"/>
                    <a:gd name="connsiteY3" fmla="*/ 194423 h 194423"/>
                    <a:gd name="connsiteX4" fmla="*/ 61994 w 82967"/>
                    <a:gd name="connsiteY4" fmla="*/ 165848 h 194423"/>
                    <a:gd name="connsiteX5" fmla="*/ 71519 w 82967"/>
                    <a:gd name="connsiteY5" fmla="*/ 99173 h 194423"/>
                    <a:gd name="connsiteX6" fmla="*/ 81044 w 82967"/>
                    <a:gd name="connsiteY6" fmla="*/ 51548 h 194423"/>
                    <a:gd name="connsiteX7" fmla="*/ 71519 w 82967"/>
                    <a:gd name="connsiteY7" fmla="*/ 3923 h 194423"/>
                    <a:gd name="connsiteX8" fmla="*/ 14369 w 82967"/>
                    <a:gd name="connsiteY8" fmla="*/ 22973 h 19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7" h="194423">
                      <a:moveTo>
                        <a:pt x="14369" y="22973"/>
                      </a:moveTo>
                      <a:cubicBezTo>
                        <a:pt x="4844" y="40436"/>
                        <a:pt x="0" y="51223"/>
                        <a:pt x="14369" y="108698"/>
                      </a:cubicBezTo>
                      <a:cubicBezTo>
                        <a:pt x="19239" y="128179"/>
                        <a:pt x="27069" y="146798"/>
                        <a:pt x="33419" y="165848"/>
                      </a:cubicBezTo>
                      <a:lnTo>
                        <a:pt x="42944" y="194423"/>
                      </a:lnTo>
                      <a:cubicBezTo>
                        <a:pt x="49294" y="184898"/>
                        <a:pt x="58705" y="176813"/>
                        <a:pt x="61994" y="165848"/>
                      </a:cubicBezTo>
                      <a:cubicBezTo>
                        <a:pt x="68445" y="144344"/>
                        <a:pt x="67828" y="121318"/>
                        <a:pt x="71519" y="99173"/>
                      </a:cubicBezTo>
                      <a:cubicBezTo>
                        <a:pt x="74181" y="83204"/>
                        <a:pt x="77869" y="67423"/>
                        <a:pt x="81044" y="51548"/>
                      </a:cubicBezTo>
                      <a:cubicBezTo>
                        <a:pt x="77869" y="35673"/>
                        <a:pt x="82967" y="15371"/>
                        <a:pt x="71519" y="3923"/>
                      </a:cubicBezTo>
                      <a:cubicBezTo>
                        <a:pt x="67596" y="0"/>
                        <a:pt x="23894" y="5511"/>
                        <a:pt x="14369" y="22973"/>
                      </a:cubicBez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 name="Freeform 30"/>
                <p:cNvSpPr/>
                <p:nvPr/>
              </p:nvSpPr>
              <p:spPr>
                <a:xfrm>
                  <a:off x="3574393" y="1656613"/>
                  <a:ext cx="274246" cy="324604"/>
                </a:xfrm>
                <a:custGeom>
                  <a:avLst/>
                  <a:gdLst>
                    <a:gd name="connsiteX0" fmla="*/ 235306 w 273406"/>
                    <a:gd name="connsiteY0" fmla="*/ 324288 h 324288"/>
                    <a:gd name="connsiteX1" fmla="*/ 263881 w 273406"/>
                    <a:gd name="connsiteY1" fmla="*/ 257613 h 324288"/>
                    <a:gd name="connsiteX2" fmla="*/ 273406 w 273406"/>
                    <a:gd name="connsiteY2" fmla="*/ 229038 h 324288"/>
                    <a:gd name="connsiteX3" fmla="*/ 263881 w 273406"/>
                    <a:gd name="connsiteY3" fmla="*/ 181413 h 324288"/>
                    <a:gd name="connsiteX4" fmla="*/ 244831 w 273406"/>
                    <a:gd name="connsiteY4" fmla="*/ 152838 h 324288"/>
                    <a:gd name="connsiteX5" fmla="*/ 187681 w 273406"/>
                    <a:gd name="connsiteY5" fmla="*/ 171888 h 324288"/>
                    <a:gd name="connsiteX6" fmla="*/ 159106 w 273406"/>
                    <a:gd name="connsiteY6" fmla="*/ 181413 h 324288"/>
                    <a:gd name="connsiteX7" fmla="*/ 140056 w 273406"/>
                    <a:gd name="connsiteY7" fmla="*/ 152838 h 324288"/>
                    <a:gd name="connsiteX8" fmla="*/ 111481 w 273406"/>
                    <a:gd name="connsiteY8" fmla="*/ 124263 h 324288"/>
                    <a:gd name="connsiteX9" fmla="*/ 101956 w 273406"/>
                    <a:gd name="connsiteY9" fmla="*/ 95688 h 324288"/>
                    <a:gd name="connsiteX10" fmla="*/ 54331 w 273406"/>
                    <a:gd name="connsiteY10" fmla="*/ 48063 h 324288"/>
                    <a:gd name="connsiteX11" fmla="*/ 35281 w 273406"/>
                    <a:gd name="connsiteY11" fmla="*/ 19488 h 324288"/>
                    <a:gd name="connsiteX12" fmla="*/ 6706 w 273406"/>
                    <a:gd name="connsiteY12" fmla="*/ 9963 h 324288"/>
                    <a:gd name="connsiteX13" fmla="*/ 16231 w 273406"/>
                    <a:gd name="connsiteY13" fmla="*/ 171888 h 324288"/>
                    <a:gd name="connsiteX14" fmla="*/ 25756 w 273406"/>
                    <a:gd name="connsiteY14" fmla="*/ 200463 h 324288"/>
                    <a:gd name="connsiteX15" fmla="*/ 54331 w 273406"/>
                    <a:gd name="connsiteY15" fmla="*/ 209988 h 324288"/>
                    <a:gd name="connsiteX16" fmla="*/ 82906 w 273406"/>
                    <a:gd name="connsiteY16" fmla="*/ 229038 h 324288"/>
                    <a:gd name="connsiteX17" fmla="*/ 140056 w 273406"/>
                    <a:gd name="connsiteY17" fmla="*/ 248088 h 324288"/>
                    <a:gd name="connsiteX18" fmla="*/ 197206 w 273406"/>
                    <a:gd name="connsiteY18" fmla="*/ 286188 h 324288"/>
                    <a:gd name="connsiteX19" fmla="*/ 225781 w 273406"/>
                    <a:gd name="connsiteY19" fmla="*/ 305238 h 324288"/>
                    <a:gd name="connsiteX20" fmla="*/ 235306 w 273406"/>
                    <a:gd name="connsiteY20" fmla="*/ 324288 h 3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406" h="324288">
                      <a:moveTo>
                        <a:pt x="235306" y="324288"/>
                      </a:moveTo>
                      <a:cubicBezTo>
                        <a:pt x="244831" y="302063"/>
                        <a:pt x="254901" y="280064"/>
                        <a:pt x="263881" y="257613"/>
                      </a:cubicBezTo>
                      <a:cubicBezTo>
                        <a:pt x="267610" y="248291"/>
                        <a:pt x="273406" y="239078"/>
                        <a:pt x="273406" y="229038"/>
                      </a:cubicBezTo>
                      <a:cubicBezTo>
                        <a:pt x="273406" y="212849"/>
                        <a:pt x="269565" y="196572"/>
                        <a:pt x="263881" y="181413"/>
                      </a:cubicBezTo>
                      <a:cubicBezTo>
                        <a:pt x="259861" y="170694"/>
                        <a:pt x="251181" y="162363"/>
                        <a:pt x="244831" y="152838"/>
                      </a:cubicBezTo>
                      <a:lnTo>
                        <a:pt x="187681" y="171888"/>
                      </a:lnTo>
                      <a:lnTo>
                        <a:pt x="159106" y="181413"/>
                      </a:lnTo>
                      <a:cubicBezTo>
                        <a:pt x="152756" y="171888"/>
                        <a:pt x="147385" y="161632"/>
                        <a:pt x="140056" y="152838"/>
                      </a:cubicBezTo>
                      <a:cubicBezTo>
                        <a:pt x="131432" y="142490"/>
                        <a:pt x="118953" y="135471"/>
                        <a:pt x="111481" y="124263"/>
                      </a:cubicBezTo>
                      <a:cubicBezTo>
                        <a:pt x="105912" y="115909"/>
                        <a:pt x="106446" y="104668"/>
                        <a:pt x="101956" y="95688"/>
                      </a:cubicBezTo>
                      <a:cubicBezTo>
                        <a:pt x="86081" y="63938"/>
                        <a:pt x="82906" y="67113"/>
                        <a:pt x="54331" y="48063"/>
                      </a:cubicBezTo>
                      <a:cubicBezTo>
                        <a:pt x="47981" y="38538"/>
                        <a:pt x="44220" y="26639"/>
                        <a:pt x="35281" y="19488"/>
                      </a:cubicBezTo>
                      <a:cubicBezTo>
                        <a:pt x="27441" y="13216"/>
                        <a:pt x="7951" y="0"/>
                        <a:pt x="6706" y="9963"/>
                      </a:cubicBezTo>
                      <a:cubicBezTo>
                        <a:pt x="0" y="63614"/>
                        <a:pt x="10851" y="118088"/>
                        <a:pt x="16231" y="171888"/>
                      </a:cubicBezTo>
                      <a:cubicBezTo>
                        <a:pt x="17230" y="181878"/>
                        <a:pt x="18656" y="193363"/>
                        <a:pt x="25756" y="200463"/>
                      </a:cubicBezTo>
                      <a:cubicBezTo>
                        <a:pt x="32856" y="207563"/>
                        <a:pt x="45351" y="205498"/>
                        <a:pt x="54331" y="209988"/>
                      </a:cubicBezTo>
                      <a:cubicBezTo>
                        <a:pt x="64570" y="215108"/>
                        <a:pt x="72445" y="224389"/>
                        <a:pt x="82906" y="229038"/>
                      </a:cubicBezTo>
                      <a:cubicBezTo>
                        <a:pt x="101256" y="237193"/>
                        <a:pt x="123348" y="236949"/>
                        <a:pt x="140056" y="248088"/>
                      </a:cubicBezTo>
                      <a:lnTo>
                        <a:pt x="197206" y="286188"/>
                      </a:lnTo>
                      <a:lnTo>
                        <a:pt x="225781" y="305238"/>
                      </a:lnTo>
                      <a:lnTo>
                        <a:pt x="235306" y="324288"/>
                      </a:ln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 name="Freeform 31"/>
                <p:cNvSpPr/>
                <p:nvPr/>
              </p:nvSpPr>
              <p:spPr>
                <a:xfrm>
                  <a:off x="3407460" y="1437434"/>
                  <a:ext cx="295113" cy="604820"/>
                </a:xfrm>
                <a:custGeom>
                  <a:avLst/>
                  <a:gdLst>
                    <a:gd name="connsiteX0" fmla="*/ 192465 w 294685"/>
                    <a:gd name="connsiteY0" fmla="*/ 590550 h 603250"/>
                    <a:gd name="connsiteX1" fmla="*/ 211515 w 294685"/>
                    <a:gd name="connsiteY1" fmla="*/ 504825 h 603250"/>
                    <a:gd name="connsiteX2" fmla="*/ 249615 w 294685"/>
                    <a:gd name="connsiteY2" fmla="*/ 447675 h 603250"/>
                    <a:gd name="connsiteX3" fmla="*/ 268665 w 294685"/>
                    <a:gd name="connsiteY3" fmla="*/ 419100 h 603250"/>
                    <a:gd name="connsiteX4" fmla="*/ 287715 w 294685"/>
                    <a:gd name="connsiteY4" fmla="*/ 285750 h 603250"/>
                    <a:gd name="connsiteX5" fmla="*/ 268665 w 294685"/>
                    <a:gd name="connsiteY5" fmla="*/ 257175 h 603250"/>
                    <a:gd name="connsiteX6" fmla="*/ 240090 w 294685"/>
                    <a:gd name="connsiteY6" fmla="*/ 200025 h 603250"/>
                    <a:gd name="connsiteX7" fmla="*/ 211515 w 294685"/>
                    <a:gd name="connsiteY7" fmla="*/ 66675 h 603250"/>
                    <a:gd name="connsiteX8" fmla="*/ 192465 w 294685"/>
                    <a:gd name="connsiteY8" fmla="*/ 38100 h 603250"/>
                    <a:gd name="connsiteX9" fmla="*/ 182940 w 294685"/>
                    <a:gd name="connsiteY9" fmla="*/ 9525 h 603250"/>
                    <a:gd name="connsiteX10" fmla="*/ 154365 w 294685"/>
                    <a:gd name="connsiteY10" fmla="*/ 0 h 603250"/>
                    <a:gd name="connsiteX11" fmla="*/ 125790 w 294685"/>
                    <a:gd name="connsiteY11" fmla="*/ 9525 h 603250"/>
                    <a:gd name="connsiteX12" fmla="*/ 97215 w 294685"/>
                    <a:gd name="connsiteY12" fmla="*/ 66675 h 603250"/>
                    <a:gd name="connsiteX13" fmla="*/ 87690 w 294685"/>
                    <a:gd name="connsiteY13" fmla="*/ 123825 h 603250"/>
                    <a:gd name="connsiteX14" fmla="*/ 59115 w 294685"/>
                    <a:gd name="connsiteY14" fmla="*/ 133350 h 603250"/>
                    <a:gd name="connsiteX15" fmla="*/ 30540 w 294685"/>
                    <a:gd name="connsiteY15" fmla="*/ 152400 h 603250"/>
                    <a:gd name="connsiteX16" fmla="*/ 21015 w 294685"/>
                    <a:gd name="connsiteY16" fmla="*/ 180975 h 603250"/>
                    <a:gd name="connsiteX17" fmla="*/ 1965 w 294685"/>
                    <a:gd name="connsiteY17" fmla="*/ 209550 h 603250"/>
                    <a:gd name="connsiteX18" fmla="*/ 30540 w 294685"/>
                    <a:gd name="connsiteY18" fmla="*/ 361950 h 603250"/>
                    <a:gd name="connsiteX19" fmla="*/ 49590 w 294685"/>
                    <a:gd name="connsiteY19" fmla="*/ 390525 h 603250"/>
                    <a:gd name="connsiteX20" fmla="*/ 78165 w 294685"/>
                    <a:gd name="connsiteY20" fmla="*/ 400050 h 603250"/>
                    <a:gd name="connsiteX21" fmla="*/ 97215 w 294685"/>
                    <a:gd name="connsiteY21" fmla="*/ 428625 h 603250"/>
                    <a:gd name="connsiteX22" fmla="*/ 87690 w 294685"/>
                    <a:gd name="connsiteY22" fmla="*/ 457200 h 603250"/>
                    <a:gd name="connsiteX23" fmla="*/ 144840 w 294685"/>
                    <a:gd name="connsiteY23" fmla="*/ 495300 h 603250"/>
                    <a:gd name="connsiteX24" fmla="*/ 182940 w 294685"/>
                    <a:gd name="connsiteY24" fmla="*/ 552450 h 603250"/>
                    <a:gd name="connsiteX25" fmla="*/ 173415 w 294685"/>
                    <a:gd name="connsiteY25" fmla="*/ 581025 h 603250"/>
                    <a:gd name="connsiteX26" fmla="*/ 192465 w 294685"/>
                    <a:gd name="connsiteY26" fmla="*/ 5905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4685" h="603250">
                      <a:moveTo>
                        <a:pt x="192465" y="590550"/>
                      </a:moveTo>
                      <a:cubicBezTo>
                        <a:pt x="198815" y="577850"/>
                        <a:pt x="200349" y="524924"/>
                        <a:pt x="211515" y="504825"/>
                      </a:cubicBezTo>
                      <a:cubicBezTo>
                        <a:pt x="222634" y="484811"/>
                        <a:pt x="236915" y="466725"/>
                        <a:pt x="249615" y="447675"/>
                      </a:cubicBezTo>
                      <a:lnTo>
                        <a:pt x="268665" y="419100"/>
                      </a:lnTo>
                      <a:cubicBezTo>
                        <a:pt x="279919" y="374084"/>
                        <a:pt x="291537" y="335430"/>
                        <a:pt x="287715" y="285750"/>
                      </a:cubicBezTo>
                      <a:cubicBezTo>
                        <a:pt x="286837" y="274336"/>
                        <a:pt x="273785" y="267414"/>
                        <a:pt x="268665" y="257175"/>
                      </a:cubicBezTo>
                      <a:cubicBezTo>
                        <a:pt x="229230" y="178305"/>
                        <a:pt x="294685" y="281917"/>
                        <a:pt x="240090" y="200025"/>
                      </a:cubicBezTo>
                      <a:cubicBezTo>
                        <a:pt x="236060" y="167782"/>
                        <a:pt x="232396" y="97996"/>
                        <a:pt x="211515" y="66675"/>
                      </a:cubicBezTo>
                      <a:cubicBezTo>
                        <a:pt x="205165" y="57150"/>
                        <a:pt x="197585" y="48339"/>
                        <a:pt x="192465" y="38100"/>
                      </a:cubicBezTo>
                      <a:cubicBezTo>
                        <a:pt x="187975" y="29120"/>
                        <a:pt x="190040" y="16625"/>
                        <a:pt x="182940" y="9525"/>
                      </a:cubicBezTo>
                      <a:cubicBezTo>
                        <a:pt x="175840" y="2425"/>
                        <a:pt x="163890" y="3175"/>
                        <a:pt x="154365" y="0"/>
                      </a:cubicBezTo>
                      <a:cubicBezTo>
                        <a:pt x="144840" y="3175"/>
                        <a:pt x="133630" y="3253"/>
                        <a:pt x="125790" y="9525"/>
                      </a:cubicBezTo>
                      <a:cubicBezTo>
                        <a:pt x="111904" y="20633"/>
                        <a:pt x="100946" y="49886"/>
                        <a:pt x="97215" y="66675"/>
                      </a:cubicBezTo>
                      <a:cubicBezTo>
                        <a:pt x="93025" y="85528"/>
                        <a:pt x="97272" y="107057"/>
                        <a:pt x="87690" y="123825"/>
                      </a:cubicBezTo>
                      <a:cubicBezTo>
                        <a:pt x="82709" y="132542"/>
                        <a:pt x="68095" y="128860"/>
                        <a:pt x="59115" y="133350"/>
                      </a:cubicBezTo>
                      <a:cubicBezTo>
                        <a:pt x="48876" y="138470"/>
                        <a:pt x="40065" y="146050"/>
                        <a:pt x="30540" y="152400"/>
                      </a:cubicBezTo>
                      <a:cubicBezTo>
                        <a:pt x="27365" y="161925"/>
                        <a:pt x="25505" y="171995"/>
                        <a:pt x="21015" y="180975"/>
                      </a:cubicBezTo>
                      <a:cubicBezTo>
                        <a:pt x="15895" y="191214"/>
                        <a:pt x="2843" y="198136"/>
                        <a:pt x="1965" y="209550"/>
                      </a:cubicBezTo>
                      <a:cubicBezTo>
                        <a:pt x="0" y="235092"/>
                        <a:pt x="9888" y="330972"/>
                        <a:pt x="30540" y="361950"/>
                      </a:cubicBezTo>
                      <a:cubicBezTo>
                        <a:pt x="36890" y="371475"/>
                        <a:pt x="40651" y="383374"/>
                        <a:pt x="49590" y="390525"/>
                      </a:cubicBezTo>
                      <a:cubicBezTo>
                        <a:pt x="57430" y="396797"/>
                        <a:pt x="68640" y="396875"/>
                        <a:pt x="78165" y="400050"/>
                      </a:cubicBezTo>
                      <a:cubicBezTo>
                        <a:pt x="84515" y="409575"/>
                        <a:pt x="95333" y="417333"/>
                        <a:pt x="97215" y="428625"/>
                      </a:cubicBezTo>
                      <a:cubicBezTo>
                        <a:pt x="98866" y="438529"/>
                        <a:pt x="81854" y="449030"/>
                        <a:pt x="87690" y="457200"/>
                      </a:cubicBezTo>
                      <a:cubicBezTo>
                        <a:pt x="100998" y="475831"/>
                        <a:pt x="144840" y="495300"/>
                        <a:pt x="144840" y="495300"/>
                      </a:cubicBezTo>
                      <a:cubicBezTo>
                        <a:pt x="157540" y="514350"/>
                        <a:pt x="190180" y="530730"/>
                        <a:pt x="182940" y="552450"/>
                      </a:cubicBezTo>
                      <a:cubicBezTo>
                        <a:pt x="179765" y="561975"/>
                        <a:pt x="170980" y="571285"/>
                        <a:pt x="173415" y="581025"/>
                      </a:cubicBezTo>
                      <a:cubicBezTo>
                        <a:pt x="175137" y="587913"/>
                        <a:pt x="186115" y="603250"/>
                        <a:pt x="192465" y="590550"/>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 name="Freeform 32"/>
                <p:cNvSpPr/>
                <p:nvPr/>
              </p:nvSpPr>
              <p:spPr>
                <a:xfrm>
                  <a:off x="3887392" y="1676033"/>
                  <a:ext cx="226551" cy="327379"/>
                </a:xfrm>
                <a:custGeom>
                  <a:avLst/>
                  <a:gdLst>
                    <a:gd name="connsiteX0" fmla="*/ 0 w 228600"/>
                    <a:gd name="connsiteY0" fmla="*/ 304800 h 327025"/>
                    <a:gd name="connsiteX1" fmla="*/ 38100 w 228600"/>
                    <a:gd name="connsiteY1" fmla="*/ 247650 h 327025"/>
                    <a:gd name="connsiteX2" fmla="*/ 9525 w 228600"/>
                    <a:gd name="connsiteY2" fmla="*/ 238125 h 327025"/>
                    <a:gd name="connsiteX3" fmla="*/ 19050 w 228600"/>
                    <a:gd name="connsiteY3" fmla="*/ 171450 h 327025"/>
                    <a:gd name="connsiteX4" fmla="*/ 28575 w 228600"/>
                    <a:gd name="connsiteY4" fmla="*/ 142875 h 327025"/>
                    <a:gd name="connsiteX5" fmla="*/ 57150 w 228600"/>
                    <a:gd name="connsiteY5" fmla="*/ 133350 h 327025"/>
                    <a:gd name="connsiteX6" fmla="*/ 76200 w 228600"/>
                    <a:gd name="connsiteY6" fmla="*/ 104775 h 327025"/>
                    <a:gd name="connsiteX7" fmla="*/ 95250 w 228600"/>
                    <a:gd name="connsiteY7" fmla="*/ 28575 h 327025"/>
                    <a:gd name="connsiteX8" fmla="*/ 104775 w 228600"/>
                    <a:gd name="connsiteY8" fmla="*/ 0 h 327025"/>
                    <a:gd name="connsiteX9" fmla="*/ 161925 w 228600"/>
                    <a:gd name="connsiteY9" fmla="*/ 38100 h 327025"/>
                    <a:gd name="connsiteX10" fmla="*/ 190500 w 228600"/>
                    <a:gd name="connsiteY10" fmla="*/ 57150 h 327025"/>
                    <a:gd name="connsiteX11" fmla="*/ 209550 w 228600"/>
                    <a:gd name="connsiteY11" fmla="*/ 85725 h 327025"/>
                    <a:gd name="connsiteX12" fmla="*/ 190500 w 228600"/>
                    <a:gd name="connsiteY12" fmla="*/ 142875 h 327025"/>
                    <a:gd name="connsiteX13" fmla="*/ 200025 w 228600"/>
                    <a:gd name="connsiteY13" fmla="*/ 180975 h 327025"/>
                    <a:gd name="connsiteX14" fmla="*/ 219075 w 228600"/>
                    <a:gd name="connsiteY14" fmla="*/ 209550 h 327025"/>
                    <a:gd name="connsiteX15" fmla="*/ 228600 w 228600"/>
                    <a:gd name="connsiteY15" fmla="*/ 238125 h 327025"/>
                    <a:gd name="connsiteX16" fmla="*/ 200025 w 228600"/>
                    <a:gd name="connsiteY16" fmla="*/ 266700 h 327025"/>
                    <a:gd name="connsiteX17" fmla="*/ 171450 w 228600"/>
                    <a:gd name="connsiteY17" fmla="*/ 276225 h 327025"/>
                    <a:gd name="connsiteX18" fmla="*/ 133350 w 228600"/>
                    <a:gd name="connsiteY18" fmla="*/ 314325 h 327025"/>
                    <a:gd name="connsiteX19" fmla="*/ 66675 w 228600"/>
                    <a:gd name="connsiteY19" fmla="*/ 285750 h 327025"/>
                    <a:gd name="connsiteX20" fmla="*/ 38100 w 228600"/>
                    <a:gd name="connsiteY20" fmla="*/ 304800 h 327025"/>
                    <a:gd name="connsiteX21" fmla="*/ 0 w 228600"/>
                    <a:gd name="connsiteY21" fmla="*/ 30480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600" h="327025">
                      <a:moveTo>
                        <a:pt x="0" y="304800"/>
                      </a:moveTo>
                      <a:cubicBezTo>
                        <a:pt x="0" y="295275"/>
                        <a:pt x="47290" y="266030"/>
                        <a:pt x="38100" y="247650"/>
                      </a:cubicBezTo>
                      <a:cubicBezTo>
                        <a:pt x="33610" y="238670"/>
                        <a:pt x="19050" y="241300"/>
                        <a:pt x="9525" y="238125"/>
                      </a:cubicBezTo>
                      <a:cubicBezTo>
                        <a:pt x="12700" y="215900"/>
                        <a:pt x="14647" y="193465"/>
                        <a:pt x="19050" y="171450"/>
                      </a:cubicBezTo>
                      <a:cubicBezTo>
                        <a:pt x="21019" y="161605"/>
                        <a:pt x="21475" y="149975"/>
                        <a:pt x="28575" y="142875"/>
                      </a:cubicBezTo>
                      <a:cubicBezTo>
                        <a:pt x="35675" y="135775"/>
                        <a:pt x="47625" y="136525"/>
                        <a:pt x="57150" y="133350"/>
                      </a:cubicBezTo>
                      <a:cubicBezTo>
                        <a:pt x="63500" y="123825"/>
                        <a:pt x="71080" y="115014"/>
                        <a:pt x="76200" y="104775"/>
                      </a:cubicBezTo>
                      <a:cubicBezTo>
                        <a:pt x="87086" y="83002"/>
                        <a:pt x="89816" y="50312"/>
                        <a:pt x="95250" y="28575"/>
                      </a:cubicBezTo>
                      <a:cubicBezTo>
                        <a:pt x="97685" y="18835"/>
                        <a:pt x="101600" y="9525"/>
                        <a:pt x="104775" y="0"/>
                      </a:cubicBezTo>
                      <a:lnTo>
                        <a:pt x="161925" y="38100"/>
                      </a:lnTo>
                      <a:lnTo>
                        <a:pt x="190500" y="57150"/>
                      </a:lnTo>
                      <a:cubicBezTo>
                        <a:pt x="196850" y="66675"/>
                        <a:pt x="209550" y="74277"/>
                        <a:pt x="209550" y="85725"/>
                      </a:cubicBezTo>
                      <a:cubicBezTo>
                        <a:pt x="209550" y="105805"/>
                        <a:pt x="190500" y="142875"/>
                        <a:pt x="190500" y="142875"/>
                      </a:cubicBezTo>
                      <a:cubicBezTo>
                        <a:pt x="193675" y="155575"/>
                        <a:pt x="194868" y="168943"/>
                        <a:pt x="200025" y="180975"/>
                      </a:cubicBezTo>
                      <a:cubicBezTo>
                        <a:pt x="204534" y="191497"/>
                        <a:pt x="213955" y="199311"/>
                        <a:pt x="219075" y="209550"/>
                      </a:cubicBezTo>
                      <a:cubicBezTo>
                        <a:pt x="223565" y="218530"/>
                        <a:pt x="225425" y="228600"/>
                        <a:pt x="228600" y="238125"/>
                      </a:cubicBezTo>
                      <a:cubicBezTo>
                        <a:pt x="219075" y="247650"/>
                        <a:pt x="211233" y="259228"/>
                        <a:pt x="200025" y="266700"/>
                      </a:cubicBezTo>
                      <a:cubicBezTo>
                        <a:pt x="191671" y="272269"/>
                        <a:pt x="178550" y="269125"/>
                        <a:pt x="171450" y="276225"/>
                      </a:cubicBezTo>
                      <a:cubicBezTo>
                        <a:pt x="120650" y="327025"/>
                        <a:pt x="209550" y="288925"/>
                        <a:pt x="133350" y="314325"/>
                      </a:cubicBezTo>
                      <a:cubicBezTo>
                        <a:pt x="114765" y="301935"/>
                        <a:pt x="92002" y="282132"/>
                        <a:pt x="66675" y="285750"/>
                      </a:cubicBezTo>
                      <a:cubicBezTo>
                        <a:pt x="55342" y="287369"/>
                        <a:pt x="47916" y="298910"/>
                        <a:pt x="38100" y="304800"/>
                      </a:cubicBezTo>
                      <a:cubicBezTo>
                        <a:pt x="32012" y="308453"/>
                        <a:pt x="0" y="314325"/>
                        <a:pt x="0" y="30480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 name="Freeform 33"/>
                <p:cNvSpPr/>
                <p:nvPr/>
              </p:nvSpPr>
              <p:spPr>
                <a:xfrm>
                  <a:off x="3961914" y="1906309"/>
                  <a:ext cx="256360" cy="493844"/>
                </a:xfrm>
                <a:custGeom>
                  <a:avLst/>
                  <a:gdLst>
                    <a:gd name="connsiteX0" fmla="*/ 15875 w 255202"/>
                    <a:gd name="connsiteY0" fmla="*/ 57150 h 494350"/>
                    <a:gd name="connsiteX1" fmla="*/ 73025 w 255202"/>
                    <a:gd name="connsiteY1" fmla="*/ 38100 h 494350"/>
                    <a:gd name="connsiteX2" fmla="*/ 130175 w 255202"/>
                    <a:gd name="connsiteY2" fmla="*/ 0 h 494350"/>
                    <a:gd name="connsiteX3" fmla="*/ 225425 w 255202"/>
                    <a:gd name="connsiteY3" fmla="*/ 66675 h 494350"/>
                    <a:gd name="connsiteX4" fmla="*/ 254000 w 255202"/>
                    <a:gd name="connsiteY4" fmla="*/ 85725 h 494350"/>
                    <a:gd name="connsiteX5" fmla="*/ 244475 w 255202"/>
                    <a:gd name="connsiteY5" fmla="*/ 123825 h 494350"/>
                    <a:gd name="connsiteX6" fmla="*/ 225425 w 255202"/>
                    <a:gd name="connsiteY6" fmla="*/ 190500 h 494350"/>
                    <a:gd name="connsiteX7" fmla="*/ 234950 w 255202"/>
                    <a:gd name="connsiteY7" fmla="*/ 238125 h 494350"/>
                    <a:gd name="connsiteX8" fmla="*/ 244475 w 255202"/>
                    <a:gd name="connsiteY8" fmla="*/ 266700 h 494350"/>
                    <a:gd name="connsiteX9" fmla="*/ 215900 w 255202"/>
                    <a:gd name="connsiteY9" fmla="*/ 323850 h 494350"/>
                    <a:gd name="connsiteX10" fmla="*/ 177800 w 255202"/>
                    <a:gd name="connsiteY10" fmla="*/ 381000 h 494350"/>
                    <a:gd name="connsiteX11" fmla="*/ 139700 w 255202"/>
                    <a:gd name="connsiteY11" fmla="*/ 428625 h 494350"/>
                    <a:gd name="connsiteX12" fmla="*/ 101600 w 255202"/>
                    <a:gd name="connsiteY12" fmla="*/ 476250 h 494350"/>
                    <a:gd name="connsiteX13" fmla="*/ 130175 w 255202"/>
                    <a:gd name="connsiteY13" fmla="*/ 390525 h 494350"/>
                    <a:gd name="connsiteX14" fmla="*/ 139700 w 255202"/>
                    <a:gd name="connsiteY14" fmla="*/ 361950 h 494350"/>
                    <a:gd name="connsiteX15" fmla="*/ 130175 w 255202"/>
                    <a:gd name="connsiteY15" fmla="*/ 323850 h 494350"/>
                    <a:gd name="connsiteX16" fmla="*/ 73025 w 255202"/>
                    <a:gd name="connsiteY16" fmla="*/ 285750 h 494350"/>
                    <a:gd name="connsiteX17" fmla="*/ 63500 w 255202"/>
                    <a:gd name="connsiteY17" fmla="*/ 228600 h 494350"/>
                    <a:gd name="connsiteX18" fmla="*/ 44450 w 255202"/>
                    <a:gd name="connsiteY18" fmla="*/ 171450 h 494350"/>
                    <a:gd name="connsiteX19" fmla="*/ 34925 w 255202"/>
                    <a:gd name="connsiteY19" fmla="*/ 142875 h 494350"/>
                    <a:gd name="connsiteX20" fmla="*/ 34925 w 255202"/>
                    <a:gd name="connsiteY20" fmla="*/ 57150 h 494350"/>
                    <a:gd name="connsiteX21" fmla="*/ 6350 w 255202"/>
                    <a:gd name="connsiteY21" fmla="*/ 66675 h 494350"/>
                    <a:gd name="connsiteX22" fmla="*/ 15875 w 255202"/>
                    <a:gd name="connsiteY22" fmla="*/ 57150 h 4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5202" h="494350">
                      <a:moveTo>
                        <a:pt x="15875" y="57150"/>
                      </a:moveTo>
                      <a:cubicBezTo>
                        <a:pt x="34925" y="50800"/>
                        <a:pt x="56317" y="49239"/>
                        <a:pt x="73025" y="38100"/>
                      </a:cubicBezTo>
                      <a:lnTo>
                        <a:pt x="130175" y="0"/>
                      </a:lnTo>
                      <a:cubicBezTo>
                        <a:pt x="186591" y="42312"/>
                        <a:pt x="155066" y="19769"/>
                        <a:pt x="225425" y="66675"/>
                      </a:cubicBezTo>
                      <a:lnTo>
                        <a:pt x="254000" y="85725"/>
                      </a:lnTo>
                      <a:cubicBezTo>
                        <a:pt x="250825" y="98425"/>
                        <a:pt x="248071" y="111238"/>
                        <a:pt x="244475" y="123825"/>
                      </a:cubicBezTo>
                      <a:cubicBezTo>
                        <a:pt x="217146" y="219478"/>
                        <a:pt x="255202" y="71393"/>
                        <a:pt x="225425" y="190500"/>
                      </a:cubicBezTo>
                      <a:cubicBezTo>
                        <a:pt x="228600" y="206375"/>
                        <a:pt x="231023" y="222419"/>
                        <a:pt x="234950" y="238125"/>
                      </a:cubicBezTo>
                      <a:cubicBezTo>
                        <a:pt x="237385" y="247865"/>
                        <a:pt x="244475" y="256660"/>
                        <a:pt x="244475" y="266700"/>
                      </a:cubicBezTo>
                      <a:cubicBezTo>
                        <a:pt x="244475" y="290641"/>
                        <a:pt x="225532" y="304587"/>
                        <a:pt x="215900" y="323850"/>
                      </a:cubicBezTo>
                      <a:cubicBezTo>
                        <a:pt x="188331" y="378989"/>
                        <a:pt x="231969" y="326831"/>
                        <a:pt x="177800" y="381000"/>
                      </a:cubicBezTo>
                      <a:cubicBezTo>
                        <a:pt x="153859" y="452824"/>
                        <a:pt x="188939" y="367077"/>
                        <a:pt x="139700" y="428625"/>
                      </a:cubicBezTo>
                      <a:cubicBezTo>
                        <a:pt x="87120" y="494350"/>
                        <a:pt x="183492" y="421655"/>
                        <a:pt x="101600" y="476250"/>
                      </a:cubicBezTo>
                      <a:lnTo>
                        <a:pt x="130175" y="390525"/>
                      </a:lnTo>
                      <a:lnTo>
                        <a:pt x="139700" y="361950"/>
                      </a:lnTo>
                      <a:cubicBezTo>
                        <a:pt x="136525" y="349250"/>
                        <a:pt x="136670" y="335216"/>
                        <a:pt x="130175" y="323850"/>
                      </a:cubicBezTo>
                      <a:cubicBezTo>
                        <a:pt x="113387" y="294471"/>
                        <a:pt x="100302" y="294842"/>
                        <a:pt x="73025" y="285750"/>
                      </a:cubicBezTo>
                      <a:cubicBezTo>
                        <a:pt x="24425" y="212851"/>
                        <a:pt x="71387" y="299583"/>
                        <a:pt x="63500" y="228600"/>
                      </a:cubicBezTo>
                      <a:cubicBezTo>
                        <a:pt x="61282" y="208642"/>
                        <a:pt x="50800" y="190500"/>
                        <a:pt x="44450" y="171450"/>
                      </a:cubicBezTo>
                      <a:lnTo>
                        <a:pt x="34925" y="142875"/>
                      </a:lnTo>
                      <a:cubicBezTo>
                        <a:pt x="44064" y="115459"/>
                        <a:pt x="58591" y="86732"/>
                        <a:pt x="34925" y="57150"/>
                      </a:cubicBezTo>
                      <a:cubicBezTo>
                        <a:pt x="28653" y="49310"/>
                        <a:pt x="16090" y="64240"/>
                        <a:pt x="6350" y="66675"/>
                      </a:cubicBezTo>
                      <a:cubicBezTo>
                        <a:pt x="3270" y="67445"/>
                        <a:pt x="0" y="66675"/>
                        <a:pt x="15875" y="5715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Freeform 34"/>
                <p:cNvSpPr/>
                <p:nvPr/>
              </p:nvSpPr>
              <p:spPr>
                <a:xfrm>
                  <a:off x="3774116" y="1947924"/>
                  <a:ext cx="321941" cy="471648"/>
                </a:xfrm>
                <a:custGeom>
                  <a:avLst/>
                  <a:gdLst>
                    <a:gd name="connsiteX0" fmla="*/ 122713 w 322738"/>
                    <a:gd name="connsiteY0" fmla="*/ 3596 h 470321"/>
                    <a:gd name="connsiteX1" fmla="*/ 94138 w 322738"/>
                    <a:gd name="connsiteY1" fmla="*/ 13121 h 470321"/>
                    <a:gd name="connsiteX2" fmla="*/ 36988 w 322738"/>
                    <a:gd name="connsiteY2" fmla="*/ 51221 h 470321"/>
                    <a:gd name="connsiteX3" fmla="*/ 27463 w 322738"/>
                    <a:gd name="connsiteY3" fmla="*/ 127421 h 470321"/>
                    <a:gd name="connsiteX4" fmla="*/ 84613 w 322738"/>
                    <a:gd name="connsiteY4" fmla="*/ 165521 h 470321"/>
                    <a:gd name="connsiteX5" fmla="*/ 103663 w 322738"/>
                    <a:gd name="connsiteY5" fmla="*/ 222671 h 470321"/>
                    <a:gd name="connsiteX6" fmla="*/ 113188 w 322738"/>
                    <a:gd name="connsiteY6" fmla="*/ 251246 h 470321"/>
                    <a:gd name="connsiteX7" fmla="*/ 132238 w 322738"/>
                    <a:gd name="connsiteY7" fmla="*/ 384596 h 470321"/>
                    <a:gd name="connsiteX8" fmla="*/ 170338 w 322738"/>
                    <a:gd name="connsiteY8" fmla="*/ 441746 h 470321"/>
                    <a:gd name="connsiteX9" fmla="*/ 189388 w 322738"/>
                    <a:gd name="connsiteY9" fmla="*/ 470321 h 470321"/>
                    <a:gd name="connsiteX10" fmla="*/ 208438 w 322738"/>
                    <a:gd name="connsiteY10" fmla="*/ 441746 h 470321"/>
                    <a:gd name="connsiteX11" fmla="*/ 217963 w 322738"/>
                    <a:gd name="connsiteY11" fmla="*/ 375071 h 470321"/>
                    <a:gd name="connsiteX12" fmla="*/ 227488 w 322738"/>
                    <a:gd name="connsiteY12" fmla="*/ 346496 h 470321"/>
                    <a:gd name="connsiteX13" fmla="*/ 256063 w 322738"/>
                    <a:gd name="connsiteY13" fmla="*/ 327446 h 470321"/>
                    <a:gd name="connsiteX14" fmla="*/ 303688 w 322738"/>
                    <a:gd name="connsiteY14" fmla="*/ 222671 h 470321"/>
                    <a:gd name="connsiteX15" fmla="*/ 322738 w 322738"/>
                    <a:gd name="connsiteY15" fmla="*/ 165521 h 470321"/>
                    <a:gd name="connsiteX16" fmla="*/ 303688 w 322738"/>
                    <a:gd name="connsiteY16" fmla="*/ 98846 h 470321"/>
                    <a:gd name="connsiteX17" fmla="*/ 284638 w 322738"/>
                    <a:gd name="connsiteY17" fmla="*/ 70271 h 470321"/>
                    <a:gd name="connsiteX18" fmla="*/ 275113 w 322738"/>
                    <a:gd name="connsiteY18" fmla="*/ 41696 h 470321"/>
                    <a:gd name="connsiteX19" fmla="*/ 246538 w 322738"/>
                    <a:gd name="connsiteY19" fmla="*/ 32171 h 470321"/>
                    <a:gd name="connsiteX20" fmla="*/ 217963 w 322738"/>
                    <a:gd name="connsiteY20" fmla="*/ 3596 h 470321"/>
                    <a:gd name="connsiteX21" fmla="*/ 179863 w 322738"/>
                    <a:gd name="connsiteY21" fmla="*/ 13121 h 470321"/>
                    <a:gd name="connsiteX22" fmla="*/ 113188 w 322738"/>
                    <a:gd name="connsiteY22" fmla="*/ 22646 h 470321"/>
                    <a:gd name="connsiteX23" fmla="*/ 122713 w 322738"/>
                    <a:gd name="connsiteY23" fmla="*/ 3596 h 47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738" h="470321">
                      <a:moveTo>
                        <a:pt x="122713" y="3596"/>
                      </a:moveTo>
                      <a:cubicBezTo>
                        <a:pt x="113188" y="6771"/>
                        <a:pt x="102915" y="8245"/>
                        <a:pt x="94138" y="13121"/>
                      </a:cubicBezTo>
                      <a:cubicBezTo>
                        <a:pt x="74124" y="24240"/>
                        <a:pt x="36988" y="51221"/>
                        <a:pt x="36988" y="51221"/>
                      </a:cubicBezTo>
                      <a:cubicBezTo>
                        <a:pt x="20055" y="76621"/>
                        <a:pt x="0" y="92111"/>
                        <a:pt x="27463" y="127421"/>
                      </a:cubicBezTo>
                      <a:cubicBezTo>
                        <a:pt x="41519" y="145493"/>
                        <a:pt x="84613" y="165521"/>
                        <a:pt x="84613" y="165521"/>
                      </a:cubicBezTo>
                      <a:lnTo>
                        <a:pt x="103663" y="222671"/>
                      </a:lnTo>
                      <a:lnTo>
                        <a:pt x="113188" y="251246"/>
                      </a:lnTo>
                      <a:cubicBezTo>
                        <a:pt x="114230" y="262709"/>
                        <a:pt x="114312" y="352329"/>
                        <a:pt x="132238" y="384596"/>
                      </a:cubicBezTo>
                      <a:cubicBezTo>
                        <a:pt x="143357" y="404610"/>
                        <a:pt x="157638" y="422696"/>
                        <a:pt x="170338" y="441746"/>
                      </a:cubicBezTo>
                      <a:lnTo>
                        <a:pt x="189388" y="470321"/>
                      </a:lnTo>
                      <a:cubicBezTo>
                        <a:pt x="195738" y="460796"/>
                        <a:pt x="205149" y="452711"/>
                        <a:pt x="208438" y="441746"/>
                      </a:cubicBezTo>
                      <a:cubicBezTo>
                        <a:pt x="214889" y="420242"/>
                        <a:pt x="213560" y="397086"/>
                        <a:pt x="217963" y="375071"/>
                      </a:cubicBezTo>
                      <a:cubicBezTo>
                        <a:pt x="219932" y="365226"/>
                        <a:pt x="221216" y="354336"/>
                        <a:pt x="227488" y="346496"/>
                      </a:cubicBezTo>
                      <a:cubicBezTo>
                        <a:pt x="234639" y="337557"/>
                        <a:pt x="246538" y="333796"/>
                        <a:pt x="256063" y="327446"/>
                      </a:cubicBezTo>
                      <a:cubicBezTo>
                        <a:pt x="315340" y="238530"/>
                        <a:pt x="281048" y="305684"/>
                        <a:pt x="303688" y="222671"/>
                      </a:cubicBezTo>
                      <a:cubicBezTo>
                        <a:pt x="308972" y="203298"/>
                        <a:pt x="322738" y="165521"/>
                        <a:pt x="322738" y="165521"/>
                      </a:cubicBezTo>
                      <a:cubicBezTo>
                        <a:pt x="319686" y="153314"/>
                        <a:pt x="310520" y="112511"/>
                        <a:pt x="303688" y="98846"/>
                      </a:cubicBezTo>
                      <a:cubicBezTo>
                        <a:pt x="298568" y="88607"/>
                        <a:pt x="289758" y="80510"/>
                        <a:pt x="284638" y="70271"/>
                      </a:cubicBezTo>
                      <a:cubicBezTo>
                        <a:pt x="280148" y="61291"/>
                        <a:pt x="282213" y="48796"/>
                        <a:pt x="275113" y="41696"/>
                      </a:cubicBezTo>
                      <a:cubicBezTo>
                        <a:pt x="268013" y="34596"/>
                        <a:pt x="256063" y="35346"/>
                        <a:pt x="246538" y="32171"/>
                      </a:cubicBezTo>
                      <a:cubicBezTo>
                        <a:pt x="237013" y="22646"/>
                        <a:pt x="230915" y="7297"/>
                        <a:pt x="217963" y="3596"/>
                      </a:cubicBezTo>
                      <a:cubicBezTo>
                        <a:pt x="205376" y="0"/>
                        <a:pt x="192743" y="10779"/>
                        <a:pt x="179863" y="13121"/>
                      </a:cubicBezTo>
                      <a:cubicBezTo>
                        <a:pt x="157774" y="17137"/>
                        <a:pt x="135413" y="19471"/>
                        <a:pt x="113188" y="22646"/>
                      </a:cubicBezTo>
                      <a:lnTo>
                        <a:pt x="122713" y="3596"/>
                      </a:ln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6" name="Freeform 35"/>
                <p:cNvSpPr/>
                <p:nvPr/>
              </p:nvSpPr>
              <p:spPr>
                <a:xfrm>
                  <a:off x="3371850" y="2038350"/>
                  <a:ext cx="409575" cy="723900"/>
                </a:xfrm>
                <a:custGeom>
                  <a:avLst/>
                  <a:gdLst>
                    <a:gd name="connsiteX0" fmla="*/ 247650 w 409575"/>
                    <a:gd name="connsiteY0" fmla="*/ 0 h 723900"/>
                    <a:gd name="connsiteX1" fmla="*/ 257175 w 409575"/>
                    <a:gd name="connsiteY1" fmla="*/ 57150 h 723900"/>
                    <a:gd name="connsiteX2" fmla="*/ 361950 w 409575"/>
                    <a:gd name="connsiteY2" fmla="*/ 66675 h 723900"/>
                    <a:gd name="connsiteX3" fmla="*/ 409575 w 409575"/>
                    <a:gd name="connsiteY3" fmla="*/ 76200 h 723900"/>
                    <a:gd name="connsiteX4" fmla="*/ 400050 w 409575"/>
                    <a:gd name="connsiteY4" fmla="*/ 104775 h 723900"/>
                    <a:gd name="connsiteX5" fmla="*/ 342900 w 409575"/>
                    <a:gd name="connsiteY5" fmla="*/ 133350 h 723900"/>
                    <a:gd name="connsiteX6" fmla="*/ 314325 w 409575"/>
                    <a:gd name="connsiteY6" fmla="*/ 152400 h 723900"/>
                    <a:gd name="connsiteX7" fmla="*/ 314325 w 409575"/>
                    <a:gd name="connsiteY7" fmla="*/ 266700 h 723900"/>
                    <a:gd name="connsiteX8" fmla="*/ 304800 w 409575"/>
                    <a:gd name="connsiteY8" fmla="*/ 323850 h 723900"/>
                    <a:gd name="connsiteX9" fmla="*/ 266700 w 409575"/>
                    <a:gd name="connsiteY9" fmla="*/ 381000 h 723900"/>
                    <a:gd name="connsiteX10" fmla="*/ 257175 w 409575"/>
                    <a:gd name="connsiteY10" fmla="*/ 428625 h 723900"/>
                    <a:gd name="connsiteX11" fmla="*/ 247650 w 409575"/>
                    <a:gd name="connsiteY11" fmla="*/ 495300 h 723900"/>
                    <a:gd name="connsiteX12" fmla="*/ 209550 w 409575"/>
                    <a:gd name="connsiteY12" fmla="*/ 504825 h 723900"/>
                    <a:gd name="connsiteX13" fmla="*/ 190500 w 409575"/>
                    <a:gd name="connsiteY13" fmla="*/ 533400 h 723900"/>
                    <a:gd name="connsiteX14" fmla="*/ 171450 w 409575"/>
                    <a:gd name="connsiteY14" fmla="*/ 590550 h 723900"/>
                    <a:gd name="connsiteX15" fmla="*/ 123825 w 409575"/>
                    <a:gd name="connsiteY15" fmla="*/ 676275 h 723900"/>
                    <a:gd name="connsiteX16" fmla="*/ 114300 w 409575"/>
                    <a:gd name="connsiteY16" fmla="*/ 723900 h 723900"/>
                    <a:gd name="connsiteX17" fmla="*/ 85725 w 409575"/>
                    <a:gd name="connsiteY17" fmla="*/ 704850 h 723900"/>
                    <a:gd name="connsiteX18" fmla="*/ 76200 w 409575"/>
                    <a:gd name="connsiteY18" fmla="*/ 676275 h 723900"/>
                    <a:gd name="connsiteX19" fmla="*/ 66675 w 409575"/>
                    <a:gd name="connsiteY19" fmla="*/ 638175 h 723900"/>
                    <a:gd name="connsiteX20" fmla="*/ 57150 w 409575"/>
                    <a:gd name="connsiteY20" fmla="*/ 590550 h 723900"/>
                    <a:gd name="connsiteX21" fmla="*/ 38100 w 409575"/>
                    <a:gd name="connsiteY21" fmla="*/ 533400 h 723900"/>
                    <a:gd name="connsiteX22" fmla="*/ 19050 w 409575"/>
                    <a:gd name="connsiteY22" fmla="*/ 504825 h 723900"/>
                    <a:gd name="connsiteX23" fmla="*/ 0 w 409575"/>
                    <a:gd name="connsiteY23" fmla="*/ 447675 h 723900"/>
                    <a:gd name="connsiteX24" fmla="*/ 9525 w 409575"/>
                    <a:gd name="connsiteY24" fmla="*/ 371475 h 723900"/>
                    <a:gd name="connsiteX25" fmla="*/ 19050 w 409575"/>
                    <a:gd name="connsiteY25" fmla="*/ 342900 h 723900"/>
                    <a:gd name="connsiteX26" fmla="*/ 47625 w 409575"/>
                    <a:gd name="connsiteY26" fmla="*/ 323850 h 723900"/>
                    <a:gd name="connsiteX27" fmla="*/ 66675 w 409575"/>
                    <a:gd name="connsiteY27" fmla="*/ 295275 h 723900"/>
                    <a:gd name="connsiteX28" fmla="*/ 85725 w 409575"/>
                    <a:gd name="connsiteY28" fmla="*/ 238125 h 723900"/>
                    <a:gd name="connsiteX29" fmla="*/ 76200 w 409575"/>
                    <a:gd name="connsiteY29" fmla="*/ 209550 h 723900"/>
                    <a:gd name="connsiteX30" fmla="*/ 123825 w 409575"/>
                    <a:gd name="connsiteY30" fmla="*/ 95250 h 723900"/>
                    <a:gd name="connsiteX31" fmla="*/ 152400 w 409575"/>
                    <a:gd name="connsiteY31" fmla="*/ 85725 h 723900"/>
                    <a:gd name="connsiteX32" fmla="*/ 171450 w 409575"/>
                    <a:gd name="connsiteY32" fmla="*/ 57150 h 723900"/>
                    <a:gd name="connsiteX33" fmla="*/ 247650 w 409575"/>
                    <a:gd name="connsiteY33"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9575" h="723900">
                      <a:moveTo>
                        <a:pt x="247650" y="0"/>
                      </a:moveTo>
                      <a:cubicBezTo>
                        <a:pt x="261937" y="0"/>
                        <a:pt x="240493" y="47419"/>
                        <a:pt x="257175" y="57150"/>
                      </a:cubicBezTo>
                      <a:cubicBezTo>
                        <a:pt x="287467" y="74820"/>
                        <a:pt x="327152" y="62325"/>
                        <a:pt x="361950" y="66675"/>
                      </a:cubicBezTo>
                      <a:cubicBezTo>
                        <a:pt x="378014" y="68683"/>
                        <a:pt x="393700" y="73025"/>
                        <a:pt x="409575" y="76200"/>
                      </a:cubicBezTo>
                      <a:cubicBezTo>
                        <a:pt x="406400" y="85725"/>
                        <a:pt x="406322" y="96935"/>
                        <a:pt x="400050" y="104775"/>
                      </a:cubicBezTo>
                      <a:cubicBezTo>
                        <a:pt x="381852" y="127523"/>
                        <a:pt x="365907" y="121846"/>
                        <a:pt x="342900" y="133350"/>
                      </a:cubicBezTo>
                      <a:cubicBezTo>
                        <a:pt x="332661" y="138470"/>
                        <a:pt x="323850" y="146050"/>
                        <a:pt x="314325" y="152400"/>
                      </a:cubicBezTo>
                      <a:cubicBezTo>
                        <a:pt x="348192" y="254000"/>
                        <a:pt x="331258" y="165100"/>
                        <a:pt x="314325" y="266700"/>
                      </a:cubicBezTo>
                      <a:cubicBezTo>
                        <a:pt x="311150" y="285750"/>
                        <a:pt x="312228" y="306023"/>
                        <a:pt x="304800" y="323850"/>
                      </a:cubicBezTo>
                      <a:cubicBezTo>
                        <a:pt x="295994" y="344984"/>
                        <a:pt x="266700" y="381000"/>
                        <a:pt x="266700" y="381000"/>
                      </a:cubicBezTo>
                      <a:cubicBezTo>
                        <a:pt x="263525" y="396875"/>
                        <a:pt x="259837" y="412656"/>
                        <a:pt x="257175" y="428625"/>
                      </a:cubicBezTo>
                      <a:cubicBezTo>
                        <a:pt x="253484" y="450770"/>
                        <a:pt x="259549" y="476262"/>
                        <a:pt x="247650" y="495300"/>
                      </a:cubicBezTo>
                      <a:cubicBezTo>
                        <a:pt x="240712" y="506401"/>
                        <a:pt x="222250" y="501650"/>
                        <a:pt x="209550" y="504825"/>
                      </a:cubicBezTo>
                      <a:cubicBezTo>
                        <a:pt x="203200" y="514350"/>
                        <a:pt x="195149" y="522939"/>
                        <a:pt x="190500" y="533400"/>
                      </a:cubicBezTo>
                      <a:cubicBezTo>
                        <a:pt x="182345" y="551750"/>
                        <a:pt x="182589" y="573842"/>
                        <a:pt x="171450" y="590550"/>
                      </a:cubicBezTo>
                      <a:cubicBezTo>
                        <a:pt x="143073" y="633116"/>
                        <a:pt x="133884" y="636039"/>
                        <a:pt x="123825" y="676275"/>
                      </a:cubicBezTo>
                      <a:cubicBezTo>
                        <a:pt x="119898" y="691981"/>
                        <a:pt x="117475" y="708025"/>
                        <a:pt x="114300" y="723900"/>
                      </a:cubicBezTo>
                      <a:cubicBezTo>
                        <a:pt x="104775" y="717550"/>
                        <a:pt x="92876" y="713789"/>
                        <a:pt x="85725" y="704850"/>
                      </a:cubicBezTo>
                      <a:cubicBezTo>
                        <a:pt x="79453" y="697010"/>
                        <a:pt x="78958" y="685929"/>
                        <a:pt x="76200" y="676275"/>
                      </a:cubicBezTo>
                      <a:cubicBezTo>
                        <a:pt x="72604" y="663688"/>
                        <a:pt x="69515" y="650954"/>
                        <a:pt x="66675" y="638175"/>
                      </a:cubicBezTo>
                      <a:cubicBezTo>
                        <a:pt x="63163" y="622371"/>
                        <a:pt x="61410" y="606169"/>
                        <a:pt x="57150" y="590550"/>
                      </a:cubicBezTo>
                      <a:cubicBezTo>
                        <a:pt x="51866" y="571177"/>
                        <a:pt x="49239" y="550108"/>
                        <a:pt x="38100" y="533400"/>
                      </a:cubicBezTo>
                      <a:cubicBezTo>
                        <a:pt x="31750" y="523875"/>
                        <a:pt x="23699" y="515286"/>
                        <a:pt x="19050" y="504825"/>
                      </a:cubicBezTo>
                      <a:cubicBezTo>
                        <a:pt x="10895" y="486475"/>
                        <a:pt x="0" y="447675"/>
                        <a:pt x="0" y="447675"/>
                      </a:cubicBezTo>
                      <a:cubicBezTo>
                        <a:pt x="3175" y="422275"/>
                        <a:pt x="4946" y="396660"/>
                        <a:pt x="9525" y="371475"/>
                      </a:cubicBezTo>
                      <a:cubicBezTo>
                        <a:pt x="11321" y="361597"/>
                        <a:pt x="12778" y="350740"/>
                        <a:pt x="19050" y="342900"/>
                      </a:cubicBezTo>
                      <a:cubicBezTo>
                        <a:pt x="26201" y="333961"/>
                        <a:pt x="38100" y="330200"/>
                        <a:pt x="47625" y="323850"/>
                      </a:cubicBezTo>
                      <a:cubicBezTo>
                        <a:pt x="53975" y="314325"/>
                        <a:pt x="62026" y="305736"/>
                        <a:pt x="66675" y="295275"/>
                      </a:cubicBezTo>
                      <a:cubicBezTo>
                        <a:pt x="74830" y="276925"/>
                        <a:pt x="85725" y="238125"/>
                        <a:pt x="85725" y="238125"/>
                      </a:cubicBezTo>
                      <a:cubicBezTo>
                        <a:pt x="82550" y="228600"/>
                        <a:pt x="76200" y="219590"/>
                        <a:pt x="76200" y="209550"/>
                      </a:cubicBezTo>
                      <a:cubicBezTo>
                        <a:pt x="76200" y="182283"/>
                        <a:pt x="90766" y="106270"/>
                        <a:pt x="123825" y="95250"/>
                      </a:cubicBezTo>
                      <a:lnTo>
                        <a:pt x="152400" y="85725"/>
                      </a:lnTo>
                      <a:cubicBezTo>
                        <a:pt x="158750" y="76200"/>
                        <a:pt x="162835" y="64688"/>
                        <a:pt x="171450" y="57150"/>
                      </a:cubicBezTo>
                      <a:cubicBezTo>
                        <a:pt x="199475" y="32628"/>
                        <a:pt x="233363" y="0"/>
                        <a:pt x="247650" y="0"/>
                      </a:cubicBezTo>
                      <a:close/>
                    </a:path>
                  </a:pathLst>
                </a:custGeom>
                <a:solidFill>
                  <a:srgbClr val="006600"/>
                </a:solidFill>
                <a:ln w="3175">
                  <a:solidFill>
                    <a:srgbClr val="004C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7" name="Freeform 36"/>
                <p:cNvSpPr/>
                <p:nvPr/>
              </p:nvSpPr>
              <p:spPr>
                <a:xfrm>
                  <a:off x="3580355" y="596791"/>
                  <a:ext cx="620034" cy="221952"/>
                </a:xfrm>
                <a:custGeom>
                  <a:avLst/>
                  <a:gdLst>
                    <a:gd name="connsiteX0" fmla="*/ 87383 w 620783"/>
                    <a:gd name="connsiteY0" fmla="*/ 211683 h 219620"/>
                    <a:gd name="connsiteX1" fmla="*/ 96908 w 620783"/>
                    <a:gd name="connsiteY1" fmla="*/ 183108 h 219620"/>
                    <a:gd name="connsiteX2" fmla="*/ 182633 w 620783"/>
                    <a:gd name="connsiteY2" fmla="*/ 135483 h 219620"/>
                    <a:gd name="connsiteX3" fmla="*/ 258833 w 620783"/>
                    <a:gd name="connsiteY3" fmla="*/ 116433 h 219620"/>
                    <a:gd name="connsiteX4" fmla="*/ 287408 w 620783"/>
                    <a:gd name="connsiteY4" fmla="*/ 106908 h 219620"/>
                    <a:gd name="connsiteX5" fmla="*/ 411233 w 620783"/>
                    <a:gd name="connsiteY5" fmla="*/ 135483 h 219620"/>
                    <a:gd name="connsiteX6" fmla="*/ 411233 w 620783"/>
                    <a:gd name="connsiteY6" fmla="*/ 135483 h 219620"/>
                    <a:gd name="connsiteX7" fmla="*/ 487433 w 620783"/>
                    <a:gd name="connsiteY7" fmla="*/ 154533 h 219620"/>
                    <a:gd name="connsiteX8" fmla="*/ 611258 w 620783"/>
                    <a:gd name="connsiteY8" fmla="*/ 145008 h 219620"/>
                    <a:gd name="connsiteX9" fmla="*/ 601733 w 620783"/>
                    <a:gd name="connsiteY9" fmla="*/ 116433 h 219620"/>
                    <a:gd name="connsiteX10" fmla="*/ 573158 w 620783"/>
                    <a:gd name="connsiteY10" fmla="*/ 97383 h 219620"/>
                    <a:gd name="connsiteX11" fmla="*/ 544583 w 620783"/>
                    <a:gd name="connsiteY11" fmla="*/ 87858 h 219620"/>
                    <a:gd name="connsiteX12" fmla="*/ 487433 w 620783"/>
                    <a:gd name="connsiteY12" fmla="*/ 49758 h 219620"/>
                    <a:gd name="connsiteX13" fmla="*/ 458858 w 620783"/>
                    <a:gd name="connsiteY13" fmla="*/ 40233 h 219620"/>
                    <a:gd name="connsiteX14" fmla="*/ 401708 w 620783"/>
                    <a:gd name="connsiteY14" fmla="*/ 11658 h 219620"/>
                    <a:gd name="connsiteX15" fmla="*/ 344558 w 620783"/>
                    <a:gd name="connsiteY15" fmla="*/ 2133 h 219620"/>
                    <a:gd name="connsiteX16" fmla="*/ 287408 w 620783"/>
                    <a:gd name="connsiteY16" fmla="*/ 11658 h 219620"/>
                    <a:gd name="connsiteX17" fmla="*/ 201683 w 620783"/>
                    <a:gd name="connsiteY17" fmla="*/ 49758 h 219620"/>
                    <a:gd name="connsiteX18" fmla="*/ 135008 w 620783"/>
                    <a:gd name="connsiteY18" fmla="*/ 59283 h 219620"/>
                    <a:gd name="connsiteX19" fmla="*/ 68333 w 620783"/>
                    <a:gd name="connsiteY19" fmla="*/ 40233 h 219620"/>
                    <a:gd name="connsiteX20" fmla="*/ 39758 w 620783"/>
                    <a:gd name="connsiteY20" fmla="*/ 30708 h 219620"/>
                    <a:gd name="connsiteX21" fmla="*/ 11183 w 620783"/>
                    <a:gd name="connsiteY21" fmla="*/ 49758 h 219620"/>
                    <a:gd name="connsiteX22" fmla="*/ 49283 w 620783"/>
                    <a:gd name="connsiteY22" fmla="*/ 106908 h 219620"/>
                    <a:gd name="connsiteX23" fmla="*/ 58808 w 620783"/>
                    <a:gd name="connsiteY23" fmla="*/ 135483 h 219620"/>
                    <a:gd name="connsiteX24" fmla="*/ 87383 w 620783"/>
                    <a:gd name="connsiteY24" fmla="*/ 211683 h 21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783" h="219620">
                      <a:moveTo>
                        <a:pt x="87383" y="211683"/>
                      </a:moveTo>
                      <a:cubicBezTo>
                        <a:pt x="93733" y="219620"/>
                        <a:pt x="91339" y="191462"/>
                        <a:pt x="96908" y="183108"/>
                      </a:cubicBezTo>
                      <a:cubicBezTo>
                        <a:pt x="121350" y="146445"/>
                        <a:pt x="140031" y="149684"/>
                        <a:pt x="182633" y="135483"/>
                      </a:cubicBezTo>
                      <a:cubicBezTo>
                        <a:pt x="247952" y="113710"/>
                        <a:pt x="166881" y="139421"/>
                        <a:pt x="258833" y="116433"/>
                      </a:cubicBezTo>
                      <a:cubicBezTo>
                        <a:pt x="268573" y="113998"/>
                        <a:pt x="277883" y="110083"/>
                        <a:pt x="287408" y="106908"/>
                      </a:cubicBezTo>
                      <a:cubicBezTo>
                        <a:pt x="373962" y="119273"/>
                        <a:pt x="332784" y="109333"/>
                        <a:pt x="411233" y="135483"/>
                      </a:cubicBezTo>
                      <a:lnTo>
                        <a:pt x="411233" y="135483"/>
                      </a:lnTo>
                      <a:cubicBezTo>
                        <a:pt x="468703" y="146977"/>
                        <a:pt x="443499" y="139888"/>
                        <a:pt x="487433" y="154533"/>
                      </a:cubicBezTo>
                      <a:cubicBezTo>
                        <a:pt x="528708" y="151358"/>
                        <a:pt x="571985" y="158099"/>
                        <a:pt x="611258" y="145008"/>
                      </a:cubicBezTo>
                      <a:cubicBezTo>
                        <a:pt x="620783" y="141833"/>
                        <a:pt x="608005" y="124273"/>
                        <a:pt x="601733" y="116433"/>
                      </a:cubicBezTo>
                      <a:cubicBezTo>
                        <a:pt x="594582" y="107494"/>
                        <a:pt x="583397" y="102503"/>
                        <a:pt x="573158" y="97383"/>
                      </a:cubicBezTo>
                      <a:cubicBezTo>
                        <a:pt x="564178" y="92893"/>
                        <a:pt x="553360" y="92734"/>
                        <a:pt x="544583" y="87858"/>
                      </a:cubicBezTo>
                      <a:cubicBezTo>
                        <a:pt x="524569" y="76739"/>
                        <a:pt x="509153" y="56998"/>
                        <a:pt x="487433" y="49758"/>
                      </a:cubicBezTo>
                      <a:cubicBezTo>
                        <a:pt x="477908" y="46583"/>
                        <a:pt x="467838" y="44723"/>
                        <a:pt x="458858" y="40233"/>
                      </a:cubicBezTo>
                      <a:cubicBezTo>
                        <a:pt x="385000" y="3304"/>
                        <a:pt x="473532" y="35599"/>
                        <a:pt x="401708" y="11658"/>
                      </a:cubicBezTo>
                      <a:cubicBezTo>
                        <a:pt x="321787" y="38298"/>
                        <a:pt x="427648" y="11365"/>
                        <a:pt x="344558" y="2133"/>
                      </a:cubicBezTo>
                      <a:cubicBezTo>
                        <a:pt x="325363" y="0"/>
                        <a:pt x="306144" y="6974"/>
                        <a:pt x="287408" y="11658"/>
                      </a:cubicBezTo>
                      <a:cubicBezTo>
                        <a:pt x="233000" y="25260"/>
                        <a:pt x="239212" y="24739"/>
                        <a:pt x="201683" y="49758"/>
                      </a:cubicBezTo>
                      <a:cubicBezTo>
                        <a:pt x="135008" y="27533"/>
                        <a:pt x="150883" y="11658"/>
                        <a:pt x="135008" y="59283"/>
                      </a:cubicBezTo>
                      <a:cubicBezTo>
                        <a:pt x="66495" y="36445"/>
                        <a:pt x="152054" y="64153"/>
                        <a:pt x="68333" y="40233"/>
                      </a:cubicBezTo>
                      <a:cubicBezTo>
                        <a:pt x="58679" y="37475"/>
                        <a:pt x="49283" y="33883"/>
                        <a:pt x="39758" y="30708"/>
                      </a:cubicBezTo>
                      <a:cubicBezTo>
                        <a:pt x="30233" y="37058"/>
                        <a:pt x="14803" y="38898"/>
                        <a:pt x="11183" y="49758"/>
                      </a:cubicBezTo>
                      <a:cubicBezTo>
                        <a:pt x="0" y="83307"/>
                        <a:pt x="30352" y="94288"/>
                        <a:pt x="49283" y="106908"/>
                      </a:cubicBezTo>
                      <a:cubicBezTo>
                        <a:pt x="52458" y="116433"/>
                        <a:pt x="53932" y="126706"/>
                        <a:pt x="58808" y="135483"/>
                      </a:cubicBezTo>
                      <a:cubicBezTo>
                        <a:pt x="69927" y="155497"/>
                        <a:pt x="81033" y="203746"/>
                        <a:pt x="87383" y="211683"/>
                      </a:cubicBezTo>
                      <a:close/>
                    </a:path>
                  </a:pathLst>
                </a:custGeom>
                <a:solidFill>
                  <a:srgbClr val="009900"/>
                </a:solid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8" name="Freeform 37"/>
                <p:cNvSpPr/>
                <p:nvPr/>
              </p:nvSpPr>
              <p:spPr>
                <a:xfrm>
                  <a:off x="3100425" y="544077"/>
                  <a:ext cx="491853" cy="332928"/>
                </a:xfrm>
                <a:custGeom>
                  <a:avLst/>
                  <a:gdLst>
                    <a:gd name="connsiteX0" fmla="*/ 290240 w 490265"/>
                    <a:gd name="connsiteY0" fmla="*/ 171450 h 334108"/>
                    <a:gd name="connsiteX1" fmla="*/ 375965 w 490265"/>
                    <a:gd name="connsiteY1" fmla="*/ 152400 h 334108"/>
                    <a:gd name="connsiteX2" fmla="*/ 404540 w 490265"/>
                    <a:gd name="connsiteY2" fmla="*/ 142875 h 334108"/>
                    <a:gd name="connsiteX3" fmla="*/ 442640 w 490265"/>
                    <a:gd name="connsiteY3" fmla="*/ 95250 h 334108"/>
                    <a:gd name="connsiteX4" fmla="*/ 461690 w 490265"/>
                    <a:gd name="connsiteY4" fmla="*/ 66675 h 334108"/>
                    <a:gd name="connsiteX5" fmla="*/ 490265 w 490265"/>
                    <a:gd name="connsiteY5" fmla="*/ 38100 h 334108"/>
                    <a:gd name="connsiteX6" fmla="*/ 461690 w 490265"/>
                    <a:gd name="connsiteY6" fmla="*/ 19050 h 334108"/>
                    <a:gd name="connsiteX7" fmla="*/ 433115 w 490265"/>
                    <a:gd name="connsiteY7" fmla="*/ 28575 h 334108"/>
                    <a:gd name="connsiteX8" fmla="*/ 385490 w 490265"/>
                    <a:gd name="connsiteY8" fmla="*/ 19050 h 334108"/>
                    <a:gd name="connsiteX9" fmla="*/ 328340 w 490265"/>
                    <a:gd name="connsiteY9" fmla="*/ 0 h 334108"/>
                    <a:gd name="connsiteX10" fmla="*/ 214040 w 490265"/>
                    <a:gd name="connsiteY10" fmla="*/ 19050 h 334108"/>
                    <a:gd name="connsiteX11" fmla="*/ 185465 w 490265"/>
                    <a:gd name="connsiteY11" fmla="*/ 38100 h 334108"/>
                    <a:gd name="connsiteX12" fmla="*/ 128315 w 490265"/>
                    <a:gd name="connsiteY12" fmla="*/ 57150 h 334108"/>
                    <a:gd name="connsiteX13" fmla="*/ 71165 w 490265"/>
                    <a:gd name="connsiteY13" fmla="*/ 76200 h 334108"/>
                    <a:gd name="connsiteX14" fmla="*/ 42590 w 490265"/>
                    <a:gd name="connsiteY14" fmla="*/ 85725 h 334108"/>
                    <a:gd name="connsiteX15" fmla="*/ 14015 w 490265"/>
                    <a:gd name="connsiteY15" fmla="*/ 104775 h 334108"/>
                    <a:gd name="connsiteX16" fmla="*/ 4490 w 490265"/>
                    <a:gd name="connsiteY16" fmla="*/ 133350 h 334108"/>
                    <a:gd name="connsiteX17" fmla="*/ 33065 w 490265"/>
                    <a:gd name="connsiteY17" fmla="*/ 142875 h 334108"/>
                    <a:gd name="connsiteX18" fmla="*/ 71165 w 490265"/>
                    <a:gd name="connsiteY18" fmla="*/ 200025 h 334108"/>
                    <a:gd name="connsiteX19" fmla="*/ 118790 w 490265"/>
                    <a:gd name="connsiteY19" fmla="*/ 257175 h 334108"/>
                    <a:gd name="connsiteX20" fmla="*/ 185465 w 490265"/>
                    <a:gd name="connsiteY20" fmla="*/ 333375 h 334108"/>
                    <a:gd name="connsiteX21" fmla="*/ 252140 w 490265"/>
                    <a:gd name="connsiteY21" fmla="*/ 266700 h 334108"/>
                    <a:gd name="connsiteX22" fmla="*/ 271190 w 490265"/>
                    <a:gd name="connsiteY22" fmla="*/ 209550 h 334108"/>
                    <a:gd name="connsiteX23" fmla="*/ 309290 w 490265"/>
                    <a:gd name="connsiteY23" fmla="*/ 171450 h 334108"/>
                    <a:gd name="connsiteX24" fmla="*/ 290240 w 490265"/>
                    <a:gd name="connsiteY24" fmla="*/ 171450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65" h="334108">
                      <a:moveTo>
                        <a:pt x="290240" y="171450"/>
                      </a:moveTo>
                      <a:cubicBezTo>
                        <a:pt x="301353" y="168275"/>
                        <a:pt x="344578" y="161368"/>
                        <a:pt x="375965" y="152400"/>
                      </a:cubicBezTo>
                      <a:cubicBezTo>
                        <a:pt x="385619" y="149642"/>
                        <a:pt x="395015" y="146050"/>
                        <a:pt x="404540" y="142875"/>
                      </a:cubicBezTo>
                      <a:cubicBezTo>
                        <a:pt x="423083" y="87245"/>
                        <a:pt x="399556" y="138334"/>
                        <a:pt x="442640" y="95250"/>
                      </a:cubicBezTo>
                      <a:cubicBezTo>
                        <a:pt x="450735" y="87155"/>
                        <a:pt x="454361" y="75469"/>
                        <a:pt x="461690" y="66675"/>
                      </a:cubicBezTo>
                      <a:cubicBezTo>
                        <a:pt x="470314" y="56327"/>
                        <a:pt x="480740" y="47625"/>
                        <a:pt x="490265" y="38100"/>
                      </a:cubicBezTo>
                      <a:cubicBezTo>
                        <a:pt x="480740" y="31750"/>
                        <a:pt x="472982" y="20932"/>
                        <a:pt x="461690" y="19050"/>
                      </a:cubicBezTo>
                      <a:cubicBezTo>
                        <a:pt x="451786" y="17399"/>
                        <a:pt x="443155" y="28575"/>
                        <a:pt x="433115" y="28575"/>
                      </a:cubicBezTo>
                      <a:cubicBezTo>
                        <a:pt x="416926" y="28575"/>
                        <a:pt x="401109" y="23310"/>
                        <a:pt x="385490" y="19050"/>
                      </a:cubicBezTo>
                      <a:cubicBezTo>
                        <a:pt x="366117" y="13766"/>
                        <a:pt x="328340" y="0"/>
                        <a:pt x="328340" y="0"/>
                      </a:cubicBezTo>
                      <a:cubicBezTo>
                        <a:pt x="301178" y="3018"/>
                        <a:pt x="245955" y="3093"/>
                        <a:pt x="214040" y="19050"/>
                      </a:cubicBezTo>
                      <a:cubicBezTo>
                        <a:pt x="203801" y="24170"/>
                        <a:pt x="195926" y="33451"/>
                        <a:pt x="185465" y="38100"/>
                      </a:cubicBezTo>
                      <a:cubicBezTo>
                        <a:pt x="167115" y="46255"/>
                        <a:pt x="147365" y="50800"/>
                        <a:pt x="128315" y="57150"/>
                      </a:cubicBezTo>
                      <a:lnTo>
                        <a:pt x="71165" y="76200"/>
                      </a:lnTo>
                      <a:cubicBezTo>
                        <a:pt x="61640" y="79375"/>
                        <a:pt x="50944" y="80156"/>
                        <a:pt x="42590" y="85725"/>
                      </a:cubicBezTo>
                      <a:lnTo>
                        <a:pt x="14015" y="104775"/>
                      </a:lnTo>
                      <a:cubicBezTo>
                        <a:pt x="10840" y="114300"/>
                        <a:pt x="0" y="124370"/>
                        <a:pt x="4490" y="133350"/>
                      </a:cubicBezTo>
                      <a:cubicBezTo>
                        <a:pt x="8980" y="142330"/>
                        <a:pt x="25965" y="135775"/>
                        <a:pt x="33065" y="142875"/>
                      </a:cubicBezTo>
                      <a:cubicBezTo>
                        <a:pt x="49254" y="159064"/>
                        <a:pt x="58465" y="180975"/>
                        <a:pt x="71165" y="200025"/>
                      </a:cubicBezTo>
                      <a:cubicBezTo>
                        <a:pt x="139238" y="302135"/>
                        <a:pt x="33227" y="147166"/>
                        <a:pt x="118790" y="257175"/>
                      </a:cubicBezTo>
                      <a:cubicBezTo>
                        <a:pt x="178627" y="334108"/>
                        <a:pt x="130147" y="296496"/>
                        <a:pt x="185465" y="333375"/>
                      </a:cubicBezTo>
                      <a:cubicBezTo>
                        <a:pt x="224988" y="320201"/>
                        <a:pt x="233035" y="324016"/>
                        <a:pt x="252140" y="266700"/>
                      </a:cubicBezTo>
                      <a:lnTo>
                        <a:pt x="271190" y="209550"/>
                      </a:lnTo>
                      <a:cubicBezTo>
                        <a:pt x="282735" y="174914"/>
                        <a:pt x="272345" y="180686"/>
                        <a:pt x="309290" y="171450"/>
                      </a:cubicBezTo>
                      <a:cubicBezTo>
                        <a:pt x="312370" y="170680"/>
                        <a:pt x="279127" y="174625"/>
                        <a:pt x="290240" y="171450"/>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9" name="Freeform 38"/>
                <p:cNvSpPr/>
                <p:nvPr/>
              </p:nvSpPr>
              <p:spPr>
                <a:xfrm>
                  <a:off x="3338900" y="854810"/>
                  <a:ext cx="163950" cy="127623"/>
                </a:xfrm>
                <a:custGeom>
                  <a:avLst/>
                  <a:gdLst>
                    <a:gd name="connsiteX0" fmla="*/ 120008 w 166190"/>
                    <a:gd name="connsiteY0" fmla="*/ 3175 h 127000"/>
                    <a:gd name="connsiteX1" fmla="*/ 34283 w 166190"/>
                    <a:gd name="connsiteY1" fmla="*/ 22225 h 127000"/>
                    <a:gd name="connsiteX2" fmla="*/ 5708 w 166190"/>
                    <a:gd name="connsiteY2" fmla="*/ 31750 h 127000"/>
                    <a:gd name="connsiteX3" fmla="*/ 15233 w 166190"/>
                    <a:gd name="connsiteY3" fmla="*/ 127000 h 127000"/>
                    <a:gd name="connsiteX4" fmla="*/ 43808 w 166190"/>
                    <a:gd name="connsiteY4" fmla="*/ 117475 h 127000"/>
                    <a:gd name="connsiteX5" fmla="*/ 100958 w 166190"/>
                    <a:gd name="connsiteY5" fmla="*/ 79375 h 127000"/>
                    <a:gd name="connsiteX6" fmla="*/ 120008 w 166190"/>
                    <a:gd name="connsiteY6" fmla="*/ 50800 h 127000"/>
                    <a:gd name="connsiteX7" fmla="*/ 158108 w 166190"/>
                    <a:gd name="connsiteY7" fmla="*/ 12700 h 127000"/>
                    <a:gd name="connsiteX8" fmla="*/ 129533 w 166190"/>
                    <a:gd name="connsiteY8" fmla="*/ 3175 h 127000"/>
                    <a:gd name="connsiteX9" fmla="*/ 120008 w 166190"/>
                    <a:gd name="connsiteY9" fmla="*/ 3175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190" h="127000">
                      <a:moveTo>
                        <a:pt x="120008" y="3175"/>
                      </a:moveTo>
                      <a:cubicBezTo>
                        <a:pt x="104133" y="6350"/>
                        <a:pt x="62681" y="15125"/>
                        <a:pt x="34283" y="22225"/>
                      </a:cubicBezTo>
                      <a:cubicBezTo>
                        <a:pt x="24543" y="24660"/>
                        <a:pt x="7504" y="21872"/>
                        <a:pt x="5708" y="31750"/>
                      </a:cubicBezTo>
                      <a:cubicBezTo>
                        <a:pt x="0" y="63144"/>
                        <a:pt x="12058" y="95250"/>
                        <a:pt x="15233" y="127000"/>
                      </a:cubicBezTo>
                      <a:cubicBezTo>
                        <a:pt x="24758" y="123825"/>
                        <a:pt x="35031" y="122351"/>
                        <a:pt x="43808" y="117475"/>
                      </a:cubicBezTo>
                      <a:cubicBezTo>
                        <a:pt x="63822" y="106356"/>
                        <a:pt x="100958" y="79375"/>
                        <a:pt x="100958" y="79375"/>
                      </a:cubicBezTo>
                      <a:cubicBezTo>
                        <a:pt x="107308" y="69850"/>
                        <a:pt x="111069" y="57951"/>
                        <a:pt x="120008" y="50800"/>
                      </a:cubicBezTo>
                      <a:cubicBezTo>
                        <a:pt x="166190" y="13855"/>
                        <a:pt x="137326" y="75045"/>
                        <a:pt x="158108" y="12700"/>
                      </a:cubicBezTo>
                      <a:cubicBezTo>
                        <a:pt x="148583" y="9525"/>
                        <a:pt x="139573" y="3175"/>
                        <a:pt x="129533" y="3175"/>
                      </a:cubicBezTo>
                      <a:cubicBezTo>
                        <a:pt x="119493" y="3175"/>
                        <a:pt x="135883" y="0"/>
                        <a:pt x="120008" y="3175"/>
                      </a:cubicBezTo>
                      <a:close/>
                    </a:path>
                  </a:pathLst>
                </a:cu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Freeform 40"/>
                <p:cNvSpPr/>
                <p:nvPr/>
              </p:nvSpPr>
              <p:spPr>
                <a:xfrm>
                  <a:off x="3696612" y="785451"/>
                  <a:ext cx="494835" cy="774057"/>
                </a:xfrm>
                <a:custGeom>
                  <a:avLst/>
                  <a:gdLst>
                    <a:gd name="connsiteX0" fmla="*/ 9525 w 495300"/>
                    <a:gd name="connsiteY0" fmla="*/ 61088 h 772908"/>
                    <a:gd name="connsiteX1" fmla="*/ 47625 w 495300"/>
                    <a:gd name="connsiteY1" fmla="*/ 108713 h 772908"/>
                    <a:gd name="connsiteX2" fmla="*/ 85725 w 495300"/>
                    <a:gd name="connsiteY2" fmla="*/ 99188 h 772908"/>
                    <a:gd name="connsiteX3" fmla="*/ 85725 w 495300"/>
                    <a:gd name="connsiteY3" fmla="*/ 156338 h 772908"/>
                    <a:gd name="connsiteX4" fmla="*/ 95250 w 495300"/>
                    <a:gd name="connsiteY4" fmla="*/ 184913 h 772908"/>
                    <a:gd name="connsiteX5" fmla="*/ 161925 w 495300"/>
                    <a:gd name="connsiteY5" fmla="*/ 165863 h 772908"/>
                    <a:gd name="connsiteX6" fmla="*/ 190500 w 495300"/>
                    <a:gd name="connsiteY6" fmla="*/ 146813 h 772908"/>
                    <a:gd name="connsiteX7" fmla="*/ 200025 w 495300"/>
                    <a:gd name="connsiteY7" fmla="*/ 175388 h 772908"/>
                    <a:gd name="connsiteX8" fmla="*/ 161925 w 495300"/>
                    <a:gd name="connsiteY8" fmla="*/ 232538 h 772908"/>
                    <a:gd name="connsiteX9" fmla="*/ 219075 w 495300"/>
                    <a:gd name="connsiteY9" fmla="*/ 261113 h 772908"/>
                    <a:gd name="connsiteX10" fmla="*/ 228600 w 495300"/>
                    <a:gd name="connsiteY10" fmla="*/ 289688 h 772908"/>
                    <a:gd name="connsiteX11" fmla="*/ 247650 w 495300"/>
                    <a:gd name="connsiteY11" fmla="*/ 318263 h 772908"/>
                    <a:gd name="connsiteX12" fmla="*/ 276225 w 495300"/>
                    <a:gd name="connsiteY12" fmla="*/ 403988 h 772908"/>
                    <a:gd name="connsiteX13" fmla="*/ 285750 w 495300"/>
                    <a:gd name="connsiteY13" fmla="*/ 432563 h 772908"/>
                    <a:gd name="connsiteX14" fmla="*/ 314325 w 495300"/>
                    <a:gd name="connsiteY14" fmla="*/ 451613 h 772908"/>
                    <a:gd name="connsiteX15" fmla="*/ 342900 w 495300"/>
                    <a:gd name="connsiteY15" fmla="*/ 442088 h 772908"/>
                    <a:gd name="connsiteX16" fmla="*/ 352425 w 495300"/>
                    <a:gd name="connsiteY16" fmla="*/ 470663 h 772908"/>
                    <a:gd name="connsiteX17" fmla="*/ 361950 w 495300"/>
                    <a:gd name="connsiteY17" fmla="*/ 518288 h 772908"/>
                    <a:gd name="connsiteX18" fmla="*/ 390525 w 495300"/>
                    <a:gd name="connsiteY18" fmla="*/ 537338 h 772908"/>
                    <a:gd name="connsiteX19" fmla="*/ 381000 w 495300"/>
                    <a:gd name="connsiteY19" fmla="*/ 565913 h 772908"/>
                    <a:gd name="connsiteX20" fmla="*/ 361950 w 495300"/>
                    <a:gd name="connsiteY20" fmla="*/ 594488 h 772908"/>
                    <a:gd name="connsiteX21" fmla="*/ 371475 w 495300"/>
                    <a:gd name="connsiteY21" fmla="*/ 623063 h 772908"/>
                    <a:gd name="connsiteX22" fmla="*/ 352425 w 495300"/>
                    <a:gd name="connsiteY22" fmla="*/ 680213 h 772908"/>
                    <a:gd name="connsiteX23" fmla="*/ 342900 w 495300"/>
                    <a:gd name="connsiteY23" fmla="*/ 708788 h 772908"/>
                    <a:gd name="connsiteX24" fmla="*/ 323850 w 495300"/>
                    <a:gd name="connsiteY24" fmla="*/ 737363 h 772908"/>
                    <a:gd name="connsiteX25" fmla="*/ 314325 w 495300"/>
                    <a:gd name="connsiteY25" fmla="*/ 765938 h 772908"/>
                    <a:gd name="connsiteX26" fmla="*/ 342900 w 495300"/>
                    <a:gd name="connsiteY26" fmla="*/ 746888 h 772908"/>
                    <a:gd name="connsiteX27" fmla="*/ 400050 w 495300"/>
                    <a:gd name="connsiteY27" fmla="*/ 718313 h 772908"/>
                    <a:gd name="connsiteX28" fmla="*/ 438150 w 495300"/>
                    <a:gd name="connsiteY28" fmla="*/ 661163 h 772908"/>
                    <a:gd name="connsiteX29" fmla="*/ 447675 w 495300"/>
                    <a:gd name="connsiteY29" fmla="*/ 632588 h 772908"/>
                    <a:gd name="connsiteX30" fmla="*/ 466725 w 495300"/>
                    <a:gd name="connsiteY30" fmla="*/ 604013 h 772908"/>
                    <a:gd name="connsiteX31" fmla="*/ 485775 w 495300"/>
                    <a:gd name="connsiteY31" fmla="*/ 546863 h 772908"/>
                    <a:gd name="connsiteX32" fmla="*/ 495300 w 495300"/>
                    <a:gd name="connsiteY32" fmla="*/ 518288 h 772908"/>
                    <a:gd name="connsiteX33" fmla="*/ 495300 w 495300"/>
                    <a:gd name="connsiteY33" fmla="*/ 461138 h 772908"/>
                    <a:gd name="connsiteX34" fmla="*/ 485775 w 495300"/>
                    <a:gd name="connsiteY34" fmla="*/ 403988 h 772908"/>
                    <a:gd name="connsiteX35" fmla="*/ 457200 w 495300"/>
                    <a:gd name="connsiteY35" fmla="*/ 270638 h 772908"/>
                    <a:gd name="connsiteX36" fmla="*/ 381000 w 495300"/>
                    <a:gd name="connsiteY36" fmla="*/ 203963 h 772908"/>
                    <a:gd name="connsiteX37" fmla="*/ 352425 w 495300"/>
                    <a:gd name="connsiteY37" fmla="*/ 184913 h 772908"/>
                    <a:gd name="connsiteX38" fmla="*/ 361950 w 495300"/>
                    <a:gd name="connsiteY38" fmla="*/ 108713 h 772908"/>
                    <a:gd name="connsiteX39" fmla="*/ 333375 w 495300"/>
                    <a:gd name="connsiteY39" fmla="*/ 51563 h 772908"/>
                    <a:gd name="connsiteX40" fmla="*/ 314325 w 495300"/>
                    <a:gd name="connsiteY40" fmla="*/ 22988 h 772908"/>
                    <a:gd name="connsiteX41" fmla="*/ 257175 w 495300"/>
                    <a:gd name="connsiteY41" fmla="*/ 42038 h 772908"/>
                    <a:gd name="connsiteX42" fmla="*/ 200025 w 495300"/>
                    <a:gd name="connsiteY42" fmla="*/ 70613 h 772908"/>
                    <a:gd name="connsiteX43" fmla="*/ 152400 w 495300"/>
                    <a:gd name="connsiteY43" fmla="*/ 61088 h 772908"/>
                    <a:gd name="connsiteX44" fmla="*/ 142875 w 495300"/>
                    <a:gd name="connsiteY44" fmla="*/ 32513 h 772908"/>
                    <a:gd name="connsiteX45" fmla="*/ 152400 w 495300"/>
                    <a:gd name="connsiteY45" fmla="*/ 3938 h 772908"/>
                    <a:gd name="connsiteX46" fmla="*/ 95250 w 495300"/>
                    <a:gd name="connsiteY46" fmla="*/ 22988 h 772908"/>
                    <a:gd name="connsiteX47" fmla="*/ 0 w 495300"/>
                    <a:gd name="connsiteY47" fmla="*/ 70613 h 772908"/>
                    <a:gd name="connsiteX48" fmla="*/ 9525 w 495300"/>
                    <a:gd name="connsiteY48" fmla="*/ 99188 h 772908"/>
                    <a:gd name="connsiteX49" fmla="*/ 9525 w 495300"/>
                    <a:gd name="connsiteY49" fmla="*/ 61088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5300" h="772908">
                      <a:moveTo>
                        <a:pt x="9525" y="61088"/>
                      </a:moveTo>
                      <a:cubicBezTo>
                        <a:pt x="15875" y="62676"/>
                        <a:pt x="17466" y="104405"/>
                        <a:pt x="47625" y="108713"/>
                      </a:cubicBezTo>
                      <a:cubicBezTo>
                        <a:pt x="60584" y="110564"/>
                        <a:pt x="73025" y="102363"/>
                        <a:pt x="85725" y="99188"/>
                      </a:cubicBezTo>
                      <a:cubicBezTo>
                        <a:pt x="111125" y="175388"/>
                        <a:pt x="85725" y="80138"/>
                        <a:pt x="85725" y="156338"/>
                      </a:cubicBezTo>
                      <a:cubicBezTo>
                        <a:pt x="85725" y="166378"/>
                        <a:pt x="92075" y="175388"/>
                        <a:pt x="95250" y="184913"/>
                      </a:cubicBezTo>
                      <a:cubicBezTo>
                        <a:pt x="107457" y="181861"/>
                        <a:pt x="148260" y="172695"/>
                        <a:pt x="161925" y="165863"/>
                      </a:cubicBezTo>
                      <a:cubicBezTo>
                        <a:pt x="172164" y="160743"/>
                        <a:pt x="180975" y="153163"/>
                        <a:pt x="190500" y="146813"/>
                      </a:cubicBezTo>
                      <a:cubicBezTo>
                        <a:pt x="193675" y="156338"/>
                        <a:pt x="203200" y="165863"/>
                        <a:pt x="200025" y="175388"/>
                      </a:cubicBezTo>
                      <a:cubicBezTo>
                        <a:pt x="192785" y="197108"/>
                        <a:pt x="161925" y="232538"/>
                        <a:pt x="161925" y="232538"/>
                      </a:cubicBezTo>
                      <a:cubicBezTo>
                        <a:pt x="180749" y="238813"/>
                        <a:pt x="205646" y="244327"/>
                        <a:pt x="219075" y="261113"/>
                      </a:cubicBezTo>
                      <a:cubicBezTo>
                        <a:pt x="225347" y="268953"/>
                        <a:pt x="224110" y="280708"/>
                        <a:pt x="228600" y="289688"/>
                      </a:cubicBezTo>
                      <a:cubicBezTo>
                        <a:pt x="233720" y="299927"/>
                        <a:pt x="243001" y="307802"/>
                        <a:pt x="247650" y="318263"/>
                      </a:cubicBezTo>
                      <a:lnTo>
                        <a:pt x="276225" y="403988"/>
                      </a:lnTo>
                      <a:cubicBezTo>
                        <a:pt x="279400" y="413513"/>
                        <a:pt x="277396" y="426994"/>
                        <a:pt x="285750" y="432563"/>
                      </a:cubicBezTo>
                      <a:lnTo>
                        <a:pt x="314325" y="451613"/>
                      </a:lnTo>
                      <a:cubicBezTo>
                        <a:pt x="323850" y="448438"/>
                        <a:pt x="333920" y="437598"/>
                        <a:pt x="342900" y="442088"/>
                      </a:cubicBezTo>
                      <a:cubicBezTo>
                        <a:pt x="351880" y="446578"/>
                        <a:pt x="349990" y="460923"/>
                        <a:pt x="352425" y="470663"/>
                      </a:cubicBezTo>
                      <a:cubicBezTo>
                        <a:pt x="356352" y="486369"/>
                        <a:pt x="353918" y="504232"/>
                        <a:pt x="361950" y="518288"/>
                      </a:cubicBezTo>
                      <a:cubicBezTo>
                        <a:pt x="367630" y="528227"/>
                        <a:pt x="381000" y="530988"/>
                        <a:pt x="390525" y="537338"/>
                      </a:cubicBezTo>
                      <a:cubicBezTo>
                        <a:pt x="387350" y="546863"/>
                        <a:pt x="385490" y="556933"/>
                        <a:pt x="381000" y="565913"/>
                      </a:cubicBezTo>
                      <a:cubicBezTo>
                        <a:pt x="375880" y="576152"/>
                        <a:pt x="363832" y="583196"/>
                        <a:pt x="361950" y="594488"/>
                      </a:cubicBezTo>
                      <a:cubicBezTo>
                        <a:pt x="360299" y="604392"/>
                        <a:pt x="368300" y="613538"/>
                        <a:pt x="371475" y="623063"/>
                      </a:cubicBezTo>
                      <a:lnTo>
                        <a:pt x="352425" y="680213"/>
                      </a:lnTo>
                      <a:cubicBezTo>
                        <a:pt x="349250" y="689738"/>
                        <a:pt x="348469" y="700434"/>
                        <a:pt x="342900" y="708788"/>
                      </a:cubicBezTo>
                      <a:cubicBezTo>
                        <a:pt x="336550" y="718313"/>
                        <a:pt x="328970" y="727124"/>
                        <a:pt x="323850" y="737363"/>
                      </a:cubicBezTo>
                      <a:cubicBezTo>
                        <a:pt x="319360" y="746343"/>
                        <a:pt x="305345" y="761448"/>
                        <a:pt x="314325" y="765938"/>
                      </a:cubicBezTo>
                      <a:cubicBezTo>
                        <a:pt x="324564" y="771058"/>
                        <a:pt x="332661" y="752008"/>
                        <a:pt x="342900" y="746888"/>
                      </a:cubicBezTo>
                      <a:cubicBezTo>
                        <a:pt x="421770" y="707453"/>
                        <a:pt x="318158" y="772908"/>
                        <a:pt x="400050" y="718313"/>
                      </a:cubicBezTo>
                      <a:cubicBezTo>
                        <a:pt x="412750" y="699263"/>
                        <a:pt x="430910" y="682883"/>
                        <a:pt x="438150" y="661163"/>
                      </a:cubicBezTo>
                      <a:cubicBezTo>
                        <a:pt x="441325" y="651638"/>
                        <a:pt x="443185" y="641568"/>
                        <a:pt x="447675" y="632588"/>
                      </a:cubicBezTo>
                      <a:cubicBezTo>
                        <a:pt x="452795" y="622349"/>
                        <a:pt x="462076" y="614474"/>
                        <a:pt x="466725" y="604013"/>
                      </a:cubicBezTo>
                      <a:cubicBezTo>
                        <a:pt x="474880" y="585663"/>
                        <a:pt x="479425" y="565913"/>
                        <a:pt x="485775" y="546863"/>
                      </a:cubicBezTo>
                      <a:lnTo>
                        <a:pt x="495300" y="518288"/>
                      </a:lnTo>
                      <a:cubicBezTo>
                        <a:pt x="469900" y="442088"/>
                        <a:pt x="495300" y="537338"/>
                        <a:pt x="495300" y="461138"/>
                      </a:cubicBezTo>
                      <a:cubicBezTo>
                        <a:pt x="495300" y="441825"/>
                        <a:pt x="488506" y="423107"/>
                        <a:pt x="485775" y="403988"/>
                      </a:cubicBezTo>
                      <a:cubicBezTo>
                        <a:pt x="481012" y="370646"/>
                        <a:pt x="478655" y="302821"/>
                        <a:pt x="457200" y="270638"/>
                      </a:cubicBezTo>
                      <a:cubicBezTo>
                        <a:pt x="425450" y="223013"/>
                        <a:pt x="447675" y="248413"/>
                        <a:pt x="381000" y="203963"/>
                      </a:cubicBezTo>
                      <a:lnTo>
                        <a:pt x="352425" y="184913"/>
                      </a:lnTo>
                      <a:cubicBezTo>
                        <a:pt x="396875" y="118238"/>
                        <a:pt x="409575" y="140463"/>
                        <a:pt x="361950" y="108713"/>
                      </a:cubicBezTo>
                      <a:cubicBezTo>
                        <a:pt x="307355" y="26821"/>
                        <a:pt x="372810" y="130433"/>
                        <a:pt x="333375" y="51563"/>
                      </a:cubicBezTo>
                      <a:cubicBezTo>
                        <a:pt x="328255" y="41324"/>
                        <a:pt x="320675" y="32513"/>
                        <a:pt x="314325" y="22988"/>
                      </a:cubicBezTo>
                      <a:cubicBezTo>
                        <a:pt x="295275" y="29338"/>
                        <a:pt x="273883" y="30899"/>
                        <a:pt x="257175" y="42038"/>
                      </a:cubicBezTo>
                      <a:cubicBezTo>
                        <a:pt x="220246" y="66657"/>
                        <a:pt x="239460" y="57468"/>
                        <a:pt x="200025" y="70613"/>
                      </a:cubicBezTo>
                      <a:cubicBezTo>
                        <a:pt x="184150" y="67438"/>
                        <a:pt x="165870" y="70068"/>
                        <a:pt x="152400" y="61088"/>
                      </a:cubicBezTo>
                      <a:cubicBezTo>
                        <a:pt x="144046" y="55519"/>
                        <a:pt x="142875" y="42553"/>
                        <a:pt x="142875" y="32513"/>
                      </a:cubicBezTo>
                      <a:cubicBezTo>
                        <a:pt x="142875" y="22473"/>
                        <a:pt x="162245" y="5907"/>
                        <a:pt x="152400" y="3938"/>
                      </a:cubicBezTo>
                      <a:cubicBezTo>
                        <a:pt x="132709" y="0"/>
                        <a:pt x="111958" y="11849"/>
                        <a:pt x="95250" y="22988"/>
                      </a:cubicBezTo>
                      <a:cubicBezTo>
                        <a:pt x="27208" y="68350"/>
                        <a:pt x="60312" y="55535"/>
                        <a:pt x="0" y="70613"/>
                      </a:cubicBezTo>
                      <a:cubicBezTo>
                        <a:pt x="3175" y="80138"/>
                        <a:pt x="545" y="94698"/>
                        <a:pt x="9525" y="99188"/>
                      </a:cubicBezTo>
                      <a:cubicBezTo>
                        <a:pt x="41112" y="114982"/>
                        <a:pt x="3175" y="59501"/>
                        <a:pt x="9525" y="61088"/>
                      </a:cubicBez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2" name="Freeform 41"/>
                <p:cNvSpPr/>
                <p:nvPr/>
              </p:nvSpPr>
              <p:spPr>
                <a:xfrm>
                  <a:off x="3329956" y="791000"/>
                  <a:ext cx="366656" cy="615917"/>
                </a:xfrm>
                <a:custGeom>
                  <a:avLst/>
                  <a:gdLst>
                    <a:gd name="connsiteX0" fmla="*/ 344812 w 363862"/>
                    <a:gd name="connsiteY0" fmla="*/ 19050 h 615950"/>
                    <a:gd name="connsiteX1" fmla="*/ 354337 w 363862"/>
                    <a:gd name="connsiteY1" fmla="*/ 57150 h 615950"/>
                    <a:gd name="connsiteX2" fmla="*/ 363862 w 363862"/>
                    <a:gd name="connsiteY2" fmla="*/ 85725 h 615950"/>
                    <a:gd name="connsiteX3" fmla="*/ 354337 w 363862"/>
                    <a:gd name="connsiteY3" fmla="*/ 123825 h 615950"/>
                    <a:gd name="connsiteX4" fmla="*/ 325762 w 363862"/>
                    <a:gd name="connsiteY4" fmla="*/ 180975 h 615950"/>
                    <a:gd name="connsiteX5" fmla="*/ 297187 w 363862"/>
                    <a:gd name="connsiteY5" fmla="*/ 200025 h 615950"/>
                    <a:gd name="connsiteX6" fmla="*/ 268612 w 363862"/>
                    <a:gd name="connsiteY6" fmla="*/ 285750 h 615950"/>
                    <a:gd name="connsiteX7" fmla="*/ 259087 w 363862"/>
                    <a:gd name="connsiteY7" fmla="*/ 314325 h 615950"/>
                    <a:gd name="connsiteX8" fmla="*/ 220987 w 363862"/>
                    <a:gd name="connsiteY8" fmla="*/ 371475 h 615950"/>
                    <a:gd name="connsiteX9" fmla="*/ 201937 w 363862"/>
                    <a:gd name="connsiteY9" fmla="*/ 428625 h 615950"/>
                    <a:gd name="connsiteX10" fmla="*/ 211462 w 363862"/>
                    <a:gd name="connsiteY10" fmla="*/ 476250 h 615950"/>
                    <a:gd name="connsiteX11" fmla="*/ 182887 w 363862"/>
                    <a:gd name="connsiteY11" fmla="*/ 485775 h 615950"/>
                    <a:gd name="connsiteX12" fmla="*/ 154312 w 363862"/>
                    <a:gd name="connsiteY12" fmla="*/ 504825 h 615950"/>
                    <a:gd name="connsiteX13" fmla="*/ 106687 w 363862"/>
                    <a:gd name="connsiteY13" fmla="*/ 552450 h 615950"/>
                    <a:gd name="connsiteX14" fmla="*/ 59062 w 363862"/>
                    <a:gd name="connsiteY14" fmla="*/ 600075 h 615950"/>
                    <a:gd name="connsiteX15" fmla="*/ 30487 w 363862"/>
                    <a:gd name="connsiteY15" fmla="*/ 581025 h 615950"/>
                    <a:gd name="connsiteX16" fmla="*/ 11437 w 363862"/>
                    <a:gd name="connsiteY16" fmla="*/ 523875 h 615950"/>
                    <a:gd name="connsiteX17" fmla="*/ 1912 w 363862"/>
                    <a:gd name="connsiteY17" fmla="*/ 438150 h 615950"/>
                    <a:gd name="connsiteX18" fmla="*/ 20962 w 363862"/>
                    <a:gd name="connsiteY18" fmla="*/ 381000 h 615950"/>
                    <a:gd name="connsiteX19" fmla="*/ 30487 w 363862"/>
                    <a:gd name="connsiteY19" fmla="*/ 352425 h 615950"/>
                    <a:gd name="connsiteX20" fmla="*/ 49537 w 363862"/>
                    <a:gd name="connsiteY20" fmla="*/ 295275 h 615950"/>
                    <a:gd name="connsiteX21" fmla="*/ 59062 w 363862"/>
                    <a:gd name="connsiteY21" fmla="*/ 266700 h 615950"/>
                    <a:gd name="connsiteX22" fmla="*/ 78112 w 363862"/>
                    <a:gd name="connsiteY22" fmla="*/ 200025 h 615950"/>
                    <a:gd name="connsiteX23" fmla="*/ 106687 w 363862"/>
                    <a:gd name="connsiteY23" fmla="*/ 219075 h 615950"/>
                    <a:gd name="connsiteX24" fmla="*/ 106687 w 363862"/>
                    <a:gd name="connsiteY24" fmla="*/ 161925 h 615950"/>
                    <a:gd name="connsiteX25" fmla="*/ 144787 w 363862"/>
                    <a:gd name="connsiteY25" fmla="*/ 104775 h 615950"/>
                    <a:gd name="connsiteX26" fmla="*/ 163837 w 363862"/>
                    <a:gd name="connsiteY26" fmla="*/ 47625 h 615950"/>
                    <a:gd name="connsiteX27" fmla="*/ 173362 w 363862"/>
                    <a:gd name="connsiteY27" fmla="*/ 19050 h 615950"/>
                    <a:gd name="connsiteX28" fmla="*/ 201937 w 363862"/>
                    <a:gd name="connsiteY28" fmla="*/ 28575 h 615950"/>
                    <a:gd name="connsiteX29" fmla="*/ 259087 w 363862"/>
                    <a:gd name="connsiteY29" fmla="*/ 9525 h 615950"/>
                    <a:gd name="connsiteX30" fmla="*/ 306712 w 363862"/>
                    <a:gd name="connsiteY30" fmla="*/ 0 h 615950"/>
                    <a:gd name="connsiteX31" fmla="*/ 344812 w 363862"/>
                    <a:gd name="connsiteY31" fmla="*/ 1905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3862" h="615950">
                      <a:moveTo>
                        <a:pt x="344812" y="19050"/>
                      </a:moveTo>
                      <a:cubicBezTo>
                        <a:pt x="352749" y="28575"/>
                        <a:pt x="350741" y="44563"/>
                        <a:pt x="354337" y="57150"/>
                      </a:cubicBezTo>
                      <a:cubicBezTo>
                        <a:pt x="357095" y="66804"/>
                        <a:pt x="363862" y="75685"/>
                        <a:pt x="363862" y="85725"/>
                      </a:cubicBezTo>
                      <a:cubicBezTo>
                        <a:pt x="363862" y="98816"/>
                        <a:pt x="357933" y="111238"/>
                        <a:pt x="354337" y="123825"/>
                      </a:cubicBezTo>
                      <a:cubicBezTo>
                        <a:pt x="348139" y="145516"/>
                        <a:pt x="342460" y="164277"/>
                        <a:pt x="325762" y="180975"/>
                      </a:cubicBezTo>
                      <a:cubicBezTo>
                        <a:pt x="317667" y="189070"/>
                        <a:pt x="306712" y="193675"/>
                        <a:pt x="297187" y="200025"/>
                      </a:cubicBezTo>
                      <a:lnTo>
                        <a:pt x="268612" y="285750"/>
                      </a:lnTo>
                      <a:cubicBezTo>
                        <a:pt x="265437" y="295275"/>
                        <a:pt x="264656" y="305971"/>
                        <a:pt x="259087" y="314325"/>
                      </a:cubicBezTo>
                      <a:cubicBezTo>
                        <a:pt x="246387" y="333375"/>
                        <a:pt x="228227" y="349755"/>
                        <a:pt x="220987" y="371475"/>
                      </a:cubicBezTo>
                      <a:lnTo>
                        <a:pt x="201937" y="428625"/>
                      </a:lnTo>
                      <a:cubicBezTo>
                        <a:pt x="205112" y="444500"/>
                        <a:pt x="216582" y="460891"/>
                        <a:pt x="211462" y="476250"/>
                      </a:cubicBezTo>
                      <a:cubicBezTo>
                        <a:pt x="208287" y="485775"/>
                        <a:pt x="191867" y="481285"/>
                        <a:pt x="182887" y="485775"/>
                      </a:cubicBezTo>
                      <a:cubicBezTo>
                        <a:pt x="172648" y="490895"/>
                        <a:pt x="163837" y="498475"/>
                        <a:pt x="154312" y="504825"/>
                      </a:cubicBezTo>
                      <a:cubicBezTo>
                        <a:pt x="103512" y="581025"/>
                        <a:pt x="170187" y="488950"/>
                        <a:pt x="106687" y="552450"/>
                      </a:cubicBezTo>
                      <a:cubicBezTo>
                        <a:pt x="43187" y="615950"/>
                        <a:pt x="135262" y="549275"/>
                        <a:pt x="59062" y="600075"/>
                      </a:cubicBezTo>
                      <a:cubicBezTo>
                        <a:pt x="49537" y="593725"/>
                        <a:pt x="36554" y="590733"/>
                        <a:pt x="30487" y="581025"/>
                      </a:cubicBezTo>
                      <a:cubicBezTo>
                        <a:pt x="19844" y="563997"/>
                        <a:pt x="11437" y="523875"/>
                        <a:pt x="11437" y="523875"/>
                      </a:cubicBezTo>
                      <a:cubicBezTo>
                        <a:pt x="8262" y="495300"/>
                        <a:pt x="0" y="466837"/>
                        <a:pt x="1912" y="438150"/>
                      </a:cubicBezTo>
                      <a:cubicBezTo>
                        <a:pt x="3248" y="418114"/>
                        <a:pt x="14612" y="400050"/>
                        <a:pt x="20962" y="381000"/>
                      </a:cubicBezTo>
                      <a:lnTo>
                        <a:pt x="30487" y="352425"/>
                      </a:lnTo>
                      <a:lnTo>
                        <a:pt x="49537" y="295275"/>
                      </a:lnTo>
                      <a:cubicBezTo>
                        <a:pt x="52712" y="285750"/>
                        <a:pt x="56627" y="276440"/>
                        <a:pt x="59062" y="266700"/>
                      </a:cubicBezTo>
                      <a:cubicBezTo>
                        <a:pt x="71022" y="218860"/>
                        <a:pt x="64447" y="241019"/>
                        <a:pt x="78112" y="200025"/>
                      </a:cubicBezTo>
                      <a:cubicBezTo>
                        <a:pt x="87637" y="206375"/>
                        <a:pt x="95581" y="221851"/>
                        <a:pt x="106687" y="219075"/>
                      </a:cubicBezTo>
                      <a:cubicBezTo>
                        <a:pt x="130133" y="213213"/>
                        <a:pt x="108641" y="167787"/>
                        <a:pt x="106687" y="161925"/>
                      </a:cubicBezTo>
                      <a:cubicBezTo>
                        <a:pt x="138199" y="67390"/>
                        <a:pt x="85329" y="211799"/>
                        <a:pt x="144787" y="104775"/>
                      </a:cubicBezTo>
                      <a:cubicBezTo>
                        <a:pt x="154539" y="87222"/>
                        <a:pt x="157487" y="66675"/>
                        <a:pt x="163837" y="47625"/>
                      </a:cubicBezTo>
                      <a:lnTo>
                        <a:pt x="173362" y="19050"/>
                      </a:lnTo>
                      <a:cubicBezTo>
                        <a:pt x="182887" y="22225"/>
                        <a:pt x="191958" y="29684"/>
                        <a:pt x="201937" y="28575"/>
                      </a:cubicBezTo>
                      <a:cubicBezTo>
                        <a:pt x="221895" y="26357"/>
                        <a:pt x="239396" y="13463"/>
                        <a:pt x="259087" y="9525"/>
                      </a:cubicBezTo>
                      <a:lnTo>
                        <a:pt x="306712" y="0"/>
                      </a:lnTo>
                      <a:cubicBezTo>
                        <a:pt x="354053" y="11835"/>
                        <a:pt x="336875" y="9525"/>
                        <a:pt x="344812" y="1905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3" name="Freeform 42"/>
                <p:cNvSpPr/>
                <p:nvPr/>
              </p:nvSpPr>
              <p:spPr>
                <a:xfrm>
                  <a:off x="3118311" y="1390270"/>
                  <a:ext cx="178856" cy="249696"/>
                </a:xfrm>
                <a:custGeom>
                  <a:avLst/>
                  <a:gdLst>
                    <a:gd name="connsiteX0" fmla="*/ 4762 w 179103"/>
                    <a:gd name="connsiteY0" fmla="*/ 247650 h 249237"/>
                    <a:gd name="connsiteX1" fmla="*/ 14287 w 179103"/>
                    <a:gd name="connsiteY1" fmla="*/ 209550 h 249237"/>
                    <a:gd name="connsiteX2" fmla="*/ 23812 w 179103"/>
                    <a:gd name="connsiteY2" fmla="*/ 152400 h 249237"/>
                    <a:gd name="connsiteX3" fmla="*/ 33337 w 179103"/>
                    <a:gd name="connsiteY3" fmla="*/ 123825 h 249237"/>
                    <a:gd name="connsiteX4" fmla="*/ 61912 w 179103"/>
                    <a:gd name="connsiteY4" fmla="*/ 114300 h 249237"/>
                    <a:gd name="connsiteX5" fmla="*/ 100012 w 179103"/>
                    <a:gd name="connsiteY5" fmla="*/ 57150 h 249237"/>
                    <a:gd name="connsiteX6" fmla="*/ 119062 w 179103"/>
                    <a:gd name="connsiteY6" fmla="*/ 0 h 249237"/>
                    <a:gd name="connsiteX7" fmla="*/ 147637 w 179103"/>
                    <a:gd name="connsiteY7" fmla="*/ 28575 h 249237"/>
                    <a:gd name="connsiteX8" fmla="*/ 176212 w 179103"/>
                    <a:gd name="connsiteY8" fmla="*/ 38100 h 249237"/>
                    <a:gd name="connsiteX9" fmla="*/ 157162 w 179103"/>
                    <a:gd name="connsiteY9" fmla="*/ 114300 h 249237"/>
                    <a:gd name="connsiteX10" fmla="*/ 147637 w 179103"/>
                    <a:gd name="connsiteY10" fmla="*/ 142875 h 249237"/>
                    <a:gd name="connsiteX11" fmla="*/ 128587 w 179103"/>
                    <a:gd name="connsiteY11" fmla="*/ 171450 h 249237"/>
                    <a:gd name="connsiteX12" fmla="*/ 42862 w 179103"/>
                    <a:gd name="connsiteY12" fmla="*/ 219075 h 249237"/>
                    <a:gd name="connsiteX13" fmla="*/ 4762 w 179103"/>
                    <a:gd name="connsiteY13" fmla="*/ 247650 h 24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103" h="249237">
                      <a:moveTo>
                        <a:pt x="4762" y="247650"/>
                      </a:moveTo>
                      <a:cubicBezTo>
                        <a:pt x="0" y="246063"/>
                        <a:pt x="11720" y="222387"/>
                        <a:pt x="14287" y="209550"/>
                      </a:cubicBezTo>
                      <a:cubicBezTo>
                        <a:pt x="18075" y="190612"/>
                        <a:pt x="19622" y="171253"/>
                        <a:pt x="23812" y="152400"/>
                      </a:cubicBezTo>
                      <a:cubicBezTo>
                        <a:pt x="25990" y="142599"/>
                        <a:pt x="26237" y="130925"/>
                        <a:pt x="33337" y="123825"/>
                      </a:cubicBezTo>
                      <a:cubicBezTo>
                        <a:pt x="40437" y="116725"/>
                        <a:pt x="52387" y="117475"/>
                        <a:pt x="61912" y="114300"/>
                      </a:cubicBezTo>
                      <a:cubicBezTo>
                        <a:pt x="74612" y="95250"/>
                        <a:pt x="92772" y="78870"/>
                        <a:pt x="100012" y="57150"/>
                      </a:cubicBezTo>
                      <a:lnTo>
                        <a:pt x="119062" y="0"/>
                      </a:lnTo>
                      <a:cubicBezTo>
                        <a:pt x="128587" y="9525"/>
                        <a:pt x="136429" y="21103"/>
                        <a:pt x="147637" y="28575"/>
                      </a:cubicBezTo>
                      <a:cubicBezTo>
                        <a:pt x="155991" y="34144"/>
                        <a:pt x="175103" y="28121"/>
                        <a:pt x="176212" y="38100"/>
                      </a:cubicBezTo>
                      <a:cubicBezTo>
                        <a:pt x="179103" y="64122"/>
                        <a:pt x="165441" y="89462"/>
                        <a:pt x="157162" y="114300"/>
                      </a:cubicBezTo>
                      <a:cubicBezTo>
                        <a:pt x="153987" y="123825"/>
                        <a:pt x="152127" y="133895"/>
                        <a:pt x="147637" y="142875"/>
                      </a:cubicBezTo>
                      <a:cubicBezTo>
                        <a:pt x="142517" y="153114"/>
                        <a:pt x="137202" y="163912"/>
                        <a:pt x="128587" y="171450"/>
                      </a:cubicBezTo>
                      <a:cubicBezTo>
                        <a:pt x="48500" y="241526"/>
                        <a:pt x="99552" y="190730"/>
                        <a:pt x="42862" y="219075"/>
                      </a:cubicBezTo>
                      <a:cubicBezTo>
                        <a:pt x="18831" y="231091"/>
                        <a:pt x="9524" y="249237"/>
                        <a:pt x="4762" y="247650"/>
                      </a:cubicBezTo>
                      <a:close/>
                    </a:path>
                  </a:pathLst>
                </a:custGeom>
                <a:solidFill>
                  <a:srgbClr val="92D05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4" name="Freeform 43"/>
                <p:cNvSpPr/>
                <p:nvPr/>
              </p:nvSpPr>
              <p:spPr>
                <a:xfrm>
                  <a:off x="2873874" y="1479051"/>
                  <a:ext cx="268284" cy="310733"/>
                </a:xfrm>
                <a:custGeom>
                  <a:avLst/>
                  <a:gdLst>
                    <a:gd name="connsiteX0" fmla="*/ 250279 w 269575"/>
                    <a:gd name="connsiteY0" fmla="*/ 187325 h 311150"/>
                    <a:gd name="connsiteX1" fmla="*/ 240754 w 269575"/>
                    <a:gd name="connsiteY1" fmla="*/ 120650 h 311150"/>
                    <a:gd name="connsiteX2" fmla="*/ 212179 w 269575"/>
                    <a:gd name="connsiteY2" fmla="*/ 111125 h 311150"/>
                    <a:gd name="connsiteX3" fmla="*/ 202654 w 269575"/>
                    <a:gd name="connsiteY3" fmla="*/ 82550 h 311150"/>
                    <a:gd name="connsiteX4" fmla="*/ 202654 w 269575"/>
                    <a:gd name="connsiteY4" fmla="*/ 6350 h 311150"/>
                    <a:gd name="connsiteX5" fmla="*/ 183604 w 269575"/>
                    <a:gd name="connsiteY5" fmla="*/ 34925 h 311150"/>
                    <a:gd name="connsiteX6" fmla="*/ 126454 w 269575"/>
                    <a:gd name="connsiteY6" fmla="*/ 53975 h 311150"/>
                    <a:gd name="connsiteX7" fmla="*/ 59779 w 269575"/>
                    <a:gd name="connsiteY7" fmla="*/ 82550 h 311150"/>
                    <a:gd name="connsiteX8" fmla="*/ 31204 w 269575"/>
                    <a:gd name="connsiteY8" fmla="*/ 101600 h 311150"/>
                    <a:gd name="connsiteX9" fmla="*/ 2629 w 269575"/>
                    <a:gd name="connsiteY9" fmla="*/ 158750 h 311150"/>
                    <a:gd name="connsiteX10" fmla="*/ 21679 w 269575"/>
                    <a:gd name="connsiteY10" fmla="*/ 187325 h 311150"/>
                    <a:gd name="connsiteX11" fmla="*/ 59779 w 269575"/>
                    <a:gd name="connsiteY11" fmla="*/ 196850 h 311150"/>
                    <a:gd name="connsiteX12" fmla="*/ 40729 w 269575"/>
                    <a:gd name="connsiteY12" fmla="*/ 225425 h 311150"/>
                    <a:gd name="connsiteX13" fmla="*/ 88354 w 269575"/>
                    <a:gd name="connsiteY13" fmla="*/ 292100 h 311150"/>
                    <a:gd name="connsiteX14" fmla="*/ 145504 w 269575"/>
                    <a:gd name="connsiteY14" fmla="*/ 292100 h 311150"/>
                    <a:gd name="connsiteX15" fmla="*/ 202654 w 269575"/>
                    <a:gd name="connsiteY15" fmla="*/ 311150 h 311150"/>
                    <a:gd name="connsiteX16" fmla="*/ 221704 w 269575"/>
                    <a:gd name="connsiteY16" fmla="*/ 273050 h 311150"/>
                    <a:gd name="connsiteX17" fmla="*/ 259804 w 269575"/>
                    <a:gd name="connsiteY17" fmla="*/ 225425 h 311150"/>
                    <a:gd name="connsiteX18" fmla="*/ 250279 w 269575"/>
                    <a:gd name="connsiteY18" fmla="*/ 196850 h 311150"/>
                    <a:gd name="connsiteX19" fmla="*/ 259804 w 269575"/>
                    <a:gd name="connsiteY19" fmla="*/ 168275 h 311150"/>
                    <a:gd name="connsiteX20" fmla="*/ 250279 w 269575"/>
                    <a:gd name="connsiteY20" fmla="*/ 18732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75" h="311150">
                      <a:moveTo>
                        <a:pt x="250279" y="187325"/>
                      </a:moveTo>
                      <a:cubicBezTo>
                        <a:pt x="247104" y="179387"/>
                        <a:pt x="250794" y="140730"/>
                        <a:pt x="240754" y="120650"/>
                      </a:cubicBezTo>
                      <a:cubicBezTo>
                        <a:pt x="236264" y="111670"/>
                        <a:pt x="219279" y="118225"/>
                        <a:pt x="212179" y="111125"/>
                      </a:cubicBezTo>
                      <a:cubicBezTo>
                        <a:pt x="205079" y="104025"/>
                        <a:pt x="205829" y="92075"/>
                        <a:pt x="202654" y="82550"/>
                      </a:cubicBezTo>
                      <a:cubicBezTo>
                        <a:pt x="208874" y="63889"/>
                        <a:pt x="227732" y="23069"/>
                        <a:pt x="202654" y="6350"/>
                      </a:cubicBezTo>
                      <a:cubicBezTo>
                        <a:pt x="193129" y="0"/>
                        <a:pt x="193312" y="28858"/>
                        <a:pt x="183604" y="34925"/>
                      </a:cubicBezTo>
                      <a:cubicBezTo>
                        <a:pt x="166576" y="45568"/>
                        <a:pt x="126454" y="53975"/>
                        <a:pt x="126454" y="53975"/>
                      </a:cubicBezTo>
                      <a:cubicBezTo>
                        <a:pt x="27895" y="21122"/>
                        <a:pt x="94245" y="22235"/>
                        <a:pt x="59779" y="82550"/>
                      </a:cubicBezTo>
                      <a:cubicBezTo>
                        <a:pt x="54099" y="92489"/>
                        <a:pt x="40729" y="95250"/>
                        <a:pt x="31204" y="101600"/>
                      </a:cubicBezTo>
                      <a:cubicBezTo>
                        <a:pt x="24570" y="111551"/>
                        <a:pt x="0" y="142976"/>
                        <a:pt x="2629" y="158750"/>
                      </a:cubicBezTo>
                      <a:cubicBezTo>
                        <a:pt x="4511" y="170042"/>
                        <a:pt x="12154" y="180975"/>
                        <a:pt x="21679" y="187325"/>
                      </a:cubicBezTo>
                      <a:cubicBezTo>
                        <a:pt x="32571" y="194587"/>
                        <a:pt x="47079" y="193675"/>
                        <a:pt x="59779" y="196850"/>
                      </a:cubicBezTo>
                      <a:cubicBezTo>
                        <a:pt x="53429" y="206375"/>
                        <a:pt x="40729" y="213977"/>
                        <a:pt x="40729" y="225425"/>
                      </a:cubicBezTo>
                      <a:cubicBezTo>
                        <a:pt x="40729" y="284692"/>
                        <a:pt x="51841" y="279929"/>
                        <a:pt x="88354" y="292100"/>
                      </a:cubicBezTo>
                      <a:cubicBezTo>
                        <a:pt x="134074" y="261620"/>
                        <a:pt x="99784" y="271780"/>
                        <a:pt x="145504" y="292100"/>
                      </a:cubicBezTo>
                      <a:cubicBezTo>
                        <a:pt x="163854" y="300255"/>
                        <a:pt x="202654" y="311150"/>
                        <a:pt x="202654" y="311150"/>
                      </a:cubicBezTo>
                      <a:cubicBezTo>
                        <a:pt x="209004" y="298450"/>
                        <a:pt x="212614" y="283958"/>
                        <a:pt x="221704" y="273050"/>
                      </a:cubicBezTo>
                      <a:cubicBezTo>
                        <a:pt x="269575" y="215605"/>
                        <a:pt x="237062" y="293650"/>
                        <a:pt x="259804" y="225425"/>
                      </a:cubicBezTo>
                      <a:cubicBezTo>
                        <a:pt x="256629" y="215900"/>
                        <a:pt x="250279" y="206890"/>
                        <a:pt x="250279" y="196850"/>
                      </a:cubicBezTo>
                      <a:cubicBezTo>
                        <a:pt x="250279" y="186810"/>
                        <a:pt x="257369" y="178015"/>
                        <a:pt x="259804" y="168275"/>
                      </a:cubicBezTo>
                      <a:cubicBezTo>
                        <a:pt x="260574" y="165195"/>
                        <a:pt x="253454" y="195263"/>
                        <a:pt x="250279" y="187325"/>
                      </a:cubicBez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5" name="Freeform 44"/>
                <p:cNvSpPr/>
                <p:nvPr/>
              </p:nvSpPr>
              <p:spPr>
                <a:xfrm>
                  <a:off x="2370095" y="724414"/>
                  <a:ext cx="220589" cy="352348"/>
                </a:xfrm>
                <a:custGeom>
                  <a:avLst/>
                  <a:gdLst>
                    <a:gd name="connsiteX0" fmla="*/ 66675 w 220689"/>
                    <a:gd name="connsiteY0" fmla="*/ 28575 h 352425"/>
                    <a:gd name="connsiteX1" fmla="*/ 123825 w 220689"/>
                    <a:gd name="connsiteY1" fmla="*/ 0 h 352425"/>
                    <a:gd name="connsiteX2" fmla="*/ 152400 w 220689"/>
                    <a:gd name="connsiteY2" fmla="*/ 9525 h 352425"/>
                    <a:gd name="connsiteX3" fmla="*/ 209550 w 220689"/>
                    <a:gd name="connsiteY3" fmla="*/ 47625 h 352425"/>
                    <a:gd name="connsiteX4" fmla="*/ 200025 w 220689"/>
                    <a:gd name="connsiteY4" fmla="*/ 152400 h 352425"/>
                    <a:gd name="connsiteX5" fmla="*/ 171450 w 220689"/>
                    <a:gd name="connsiteY5" fmla="*/ 209550 h 352425"/>
                    <a:gd name="connsiteX6" fmla="*/ 152400 w 220689"/>
                    <a:gd name="connsiteY6" fmla="*/ 266700 h 352425"/>
                    <a:gd name="connsiteX7" fmla="*/ 142875 w 220689"/>
                    <a:gd name="connsiteY7" fmla="*/ 295275 h 352425"/>
                    <a:gd name="connsiteX8" fmla="*/ 114300 w 220689"/>
                    <a:gd name="connsiteY8" fmla="*/ 352425 h 352425"/>
                    <a:gd name="connsiteX9" fmla="*/ 104775 w 220689"/>
                    <a:gd name="connsiteY9" fmla="*/ 323850 h 352425"/>
                    <a:gd name="connsiteX10" fmla="*/ 47625 w 220689"/>
                    <a:gd name="connsiteY10" fmla="*/ 304800 h 352425"/>
                    <a:gd name="connsiteX11" fmla="*/ 19050 w 220689"/>
                    <a:gd name="connsiteY11" fmla="*/ 161925 h 352425"/>
                    <a:gd name="connsiteX12" fmla="*/ 0 w 220689"/>
                    <a:gd name="connsiteY12" fmla="*/ 133350 h 352425"/>
                    <a:gd name="connsiteX13" fmla="*/ 28575 w 220689"/>
                    <a:gd name="connsiteY13" fmla="*/ 66675 h 352425"/>
                    <a:gd name="connsiteX14" fmla="*/ 66675 w 220689"/>
                    <a:gd name="connsiteY14" fmla="*/ 2857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689" h="352425">
                      <a:moveTo>
                        <a:pt x="66675" y="28575"/>
                      </a:moveTo>
                      <a:cubicBezTo>
                        <a:pt x="82550" y="17463"/>
                        <a:pt x="104107" y="0"/>
                        <a:pt x="123825" y="0"/>
                      </a:cubicBezTo>
                      <a:cubicBezTo>
                        <a:pt x="133865" y="0"/>
                        <a:pt x="143623" y="4649"/>
                        <a:pt x="152400" y="9525"/>
                      </a:cubicBezTo>
                      <a:cubicBezTo>
                        <a:pt x="172414" y="20644"/>
                        <a:pt x="209550" y="47625"/>
                        <a:pt x="209550" y="47625"/>
                      </a:cubicBezTo>
                      <a:cubicBezTo>
                        <a:pt x="185380" y="120134"/>
                        <a:pt x="186562" y="85084"/>
                        <a:pt x="200025" y="152400"/>
                      </a:cubicBezTo>
                      <a:cubicBezTo>
                        <a:pt x="165287" y="256613"/>
                        <a:pt x="220689" y="98763"/>
                        <a:pt x="171450" y="209550"/>
                      </a:cubicBezTo>
                      <a:cubicBezTo>
                        <a:pt x="163295" y="227900"/>
                        <a:pt x="158750" y="247650"/>
                        <a:pt x="152400" y="266700"/>
                      </a:cubicBezTo>
                      <a:cubicBezTo>
                        <a:pt x="149225" y="276225"/>
                        <a:pt x="148444" y="286921"/>
                        <a:pt x="142875" y="295275"/>
                      </a:cubicBezTo>
                      <a:cubicBezTo>
                        <a:pt x="118256" y="332204"/>
                        <a:pt x="127445" y="312990"/>
                        <a:pt x="114300" y="352425"/>
                      </a:cubicBezTo>
                      <a:cubicBezTo>
                        <a:pt x="111125" y="342900"/>
                        <a:pt x="112945" y="329686"/>
                        <a:pt x="104775" y="323850"/>
                      </a:cubicBezTo>
                      <a:cubicBezTo>
                        <a:pt x="88435" y="312178"/>
                        <a:pt x="47625" y="304800"/>
                        <a:pt x="47625" y="304800"/>
                      </a:cubicBezTo>
                      <a:cubicBezTo>
                        <a:pt x="43941" y="271645"/>
                        <a:pt x="41563" y="195695"/>
                        <a:pt x="19050" y="161925"/>
                      </a:cubicBezTo>
                      <a:lnTo>
                        <a:pt x="0" y="133350"/>
                      </a:lnTo>
                      <a:cubicBezTo>
                        <a:pt x="7287" y="104203"/>
                        <a:pt x="6649" y="88601"/>
                        <a:pt x="28575" y="66675"/>
                      </a:cubicBezTo>
                      <a:cubicBezTo>
                        <a:pt x="59792" y="35458"/>
                        <a:pt x="50800" y="39688"/>
                        <a:pt x="66675" y="28575"/>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6" name="Freeform 45"/>
                <p:cNvSpPr/>
                <p:nvPr/>
              </p:nvSpPr>
              <p:spPr>
                <a:xfrm>
                  <a:off x="2200183" y="483040"/>
                  <a:ext cx="229531" cy="249696"/>
                </a:xfrm>
                <a:custGeom>
                  <a:avLst/>
                  <a:gdLst>
                    <a:gd name="connsiteX0" fmla="*/ 57150 w 228600"/>
                    <a:gd name="connsiteY0" fmla="*/ 250385 h 250385"/>
                    <a:gd name="connsiteX1" fmla="*/ 76200 w 228600"/>
                    <a:gd name="connsiteY1" fmla="*/ 221810 h 250385"/>
                    <a:gd name="connsiteX2" fmla="*/ 171450 w 228600"/>
                    <a:gd name="connsiteY2" fmla="*/ 193235 h 250385"/>
                    <a:gd name="connsiteX3" fmla="*/ 200025 w 228600"/>
                    <a:gd name="connsiteY3" fmla="*/ 174185 h 250385"/>
                    <a:gd name="connsiteX4" fmla="*/ 228600 w 228600"/>
                    <a:gd name="connsiteY4" fmla="*/ 117035 h 250385"/>
                    <a:gd name="connsiteX5" fmla="*/ 219075 w 228600"/>
                    <a:gd name="connsiteY5" fmla="*/ 78935 h 250385"/>
                    <a:gd name="connsiteX6" fmla="*/ 180975 w 228600"/>
                    <a:gd name="connsiteY6" fmla="*/ 21785 h 250385"/>
                    <a:gd name="connsiteX7" fmla="*/ 123825 w 228600"/>
                    <a:gd name="connsiteY7" fmla="*/ 40835 h 250385"/>
                    <a:gd name="connsiteX8" fmla="*/ 95250 w 228600"/>
                    <a:gd name="connsiteY8" fmla="*/ 50360 h 250385"/>
                    <a:gd name="connsiteX9" fmla="*/ 47625 w 228600"/>
                    <a:gd name="connsiteY9" fmla="*/ 107510 h 250385"/>
                    <a:gd name="connsiteX10" fmla="*/ 19050 w 228600"/>
                    <a:gd name="connsiteY10" fmla="*/ 117035 h 250385"/>
                    <a:gd name="connsiteX11" fmla="*/ 0 w 228600"/>
                    <a:gd name="connsiteY11" fmla="*/ 145610 h 250385"/>
                    <a:gd name="connsiteX12" fmla="*/ 47625 w 228600"/>
                    <a:gd name="connsiteY12" fmla="*/ 193235 h 250385"/>
                    <a:gd name="connsiteX13" fmla="*/ 57150 w 228600"/>
                    <a:gd name="connsiteY13" fmla="*/ 250385 h 2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 h="250385">
                      <a:moveTo>
                        <a:pt x="57150" y="250385"/>
                      </a:moveTo>
                      <a:cubicBezTo>
                        <a:pt x="63500" y="240860"/>
                        <a:pt x="68105" y="229905"/>
                        <a:pt x="76200" y="221810"/>
                      </a:cubicBezTo>
                      <a:cubicBezTo>
                        <a:pt x="105078" y="192932"/>
                        <a:pt x="129483" y="199230"/>
                        <a:pt x="171450" y="193235"/>
                      </a:cubicBezTo>
                      <a:cubicBezTo>
                        <a:pt x="180975" y="186885"/>
                        <a:pt x="191930" y="182280"/>
                        <a:pt x="200025" y="174185"/>
                      </a:cubicBezTo>
                      <a:cubicBezTo>
                        <a:pt x="218489" y="155721"/>
                        <a:pt x="220853" y="140276"/>
                        <a:pt x="228600" y="117035"/>
                      </a:cubicBezTo>
                      <a:cubicBezTo>
                        <a:pt x="225425" y="104335"/>
                        <a:pt x="226337" y="89827"/>
                        <a:pt x="219075" y="78935"/>
                      </a:cubicBezTo>
                      <a:cubicBezTo>
                        <a:pt x="166452" y="0"/>
                        <a:pt x="208321" y="131168"/>
                        <a:pt x="180975" y="21785"/>
                      </a:cubicBezTo>
                      <a:lnTo>
                        <a:pt x="123825" y="40835"/>
                      </a:lnTo>
                      <a:lnTo>
                        <a:pt x="95250" y="50360"/>
                      </a:lnTo>
                      <a:cubicBezTo>
                        <a:pt x="81193" y="71445"/>
                        <a:pt x="69627" y="92842"/>
                        <a:pt x="47625" y="107510"/>
                      </a:cubicBezTo>
                      <a:cubicBezTo>
                        <a:pt x="39271" y="113079"/>
                        <a:pt x="28575" y="113860"/>
                        <a:pt x="19050" y="117035"/>
                      </a:cubicBezTo>
                      <a:cubicBezTo>
                        <a:pt x="12700" y="126560"/>
                        <a:pt x="0" y="134162"/>
                        <a:pt x="0" y="145610"/>
                      </a:cubicBezTo>
                      <a:cubicBezTo>
                        <a:pt x="0" y="166777"/>
                        <a:pt x="34925" y="184768"/>
                        <a:pt x="47625" y="193235"/>
                      </a:cubicBezTo>
                      <a:lnTo>
                        <a:pt x="57150" y="250385"/>
                      </a:ln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7" name="Freeform 46"/>
                <p:cNvSpPr/>
                <p:nvPr/>
              </p:nvSpPr>
              <p:spPr>
                <a:xfrm>
                  <a:off x="1803718" y="666151"/>
                  <a:ext cx="429254" cy="396740"/>
                </a:xfrm>
                <a:custGeom>
                  <a:avLst/>
                  <a:gdLst>
                    <a:gd name="connsiteX0" fmla="*/ 423045 w 426220"/>
                    <a:gd name="connsiteY0" fmla="*/ 76676 h 397351"/>
                    <a:gd name="connsiteX1" fmla="*/ 384945 w 426220"/>
                    <a:gd name="connsiteY1" fmla="*/ 19526 h 397351"/>
                    <a:gd name="connsiteX2" fmla="*/ 327795 w 426220"/>
                    <a:gd name="connsiteY2" fmla="*/ 476 h 397351"/>
                    <a:gd name="connsiteX3" fmla="*/ 251595 w 426220"/>
                    <a:gd name="connsiteY3" fmla="*/ 19526 h 397351"/>
                    <a:gd name="connsiteX4" fmla="*/ 213495 w 426220"/>
                    <a:gd name="connsiteY4" fmla="*/ 29051 h 397351"/>
                    <a:gd name="connsiteX5" fmla="*/ 156345 w 426220"/>
                    <a:gd name="connsiteY5" fmla="*/ 48101 h 397351"/>
                    <a:gd name="connsiteX6" fmla="*/ 99195 w 426220"/>
                    <a:gd name="connsiteY6" fmla="*/ 133826 h 397351"/>
                    <a:gd name="connsiteX7" fmla="*/ 80145 w 426220"/>
                    <a:gd name="connsiteY7" fmla="*/ 162401 h 397351"/>
                    <a:gd name="connsiteX8" fmla="*/ 51570 w 426220"/>
                    <a:gd name="connsiteY8" fmla="*/ 181451 h 397351"/>
                    <a:gd name="connsiteX9" fmla="*/ 22995 w 426220"/>
                    <a:gd name="connsiteY9" fmla="*/ 267176 h 397351"/>
                    <a:gd name="connsiteX10" fmla="*/ 13470 w 426220"/>
                    <a:gd name="connsiteY10" fmla="*/ 295751 h 397351"/>
                    <a:gd name="connsiteX11" fmla="*/ 3945 w 426220"/>
                    <a:gd name="connsiteY11" fmla="*/ 343376 h 397351"/>
                    <a:gd name="connsiteX12" fmla="*/ 13470 w 426220"/>
                    <a:gd name="connsiteY12" fmla="*/ 391001 h 397351"/>
                    <a:gd name="connsiteX13" fmla="*/ 32520 w 426220"/>
                    <a:gd name="connsiteY13" fmla="*/ 362426 h 397351"/>
                    <a:gd name="connsiteX14" fmla="*/ 61095 w 426220"/>
                    <a:gd name="connsiteY14" fmla="*/ 352901 h 397351"/>
                    <a:gd name="connsiteX15" fmla="*/ 89670 w 426220"/>
                    <a:gd name="connsiteY15" fmla="*/ 333851 h 397351"/>
                    <a:gd name="connsiteX16" fmla="*/ 108720 w 426220"/>
                    <a:gd name="connsiteY16" fmla="*/ 305276 h 397351"/>
                    <a:gd name="connsiteX17" fmla="*/ 146820 w 426220"/>
                    <a:gd name="connsiteY17" fmla="*/ 219551 h 397351"/>
                    <a:gd name="connsiteX18" fmla="*/ 184920 w 426220"/>
                    <a:gd name="connsiteY18" fmla="*/ 210026 h 397351"/>
                    <a:gd name="connsiteX19" fmla="*/ 213495 w 426220"/>
                    <a:gd name="connsiteY19" fmla="*/ 200501 h 397351"/>
                    <a:gd name="connsiteX20" fmla="*/ 251595 w 426220"/>
                    <a:gd name="connsiteY20" fmla="*/ 143351 h 397351"/>
                    <a:gd name="connsiteX21" fmla="*/ 308745 w 426220"/>
                    <a:gd name="connsiteY21" fmla="*/ 95726 h 397351"/>
                    <a:gd name="connsiteX22" fmla="*/ 318270 w 426220"/>
                    <a:gd name="connsiteY22" fmla="*/ 67151 h 397351"/>
                    <a:gd name="connsiteX23" fmla="*/ 346845 w 426220"/>
                    <a:gd name="connsiteY23" fmla="*/ 76676 h 397351"/>
                    <a:gd name="connsiteX24" fmla="*/ 403995 w 426220"/>
                    <a:gd name="connsiteY24" fmla="*/ 67151 h 397351"/>
                    <a:gd name="connsiteX25" fmla="*/ 423045 w 426220"/>
                    <a:gd name="connsiteY25" fmla="*/ 76676 h 3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220" h="397351">
                      <a:moveTo>
                        <a:pt x="423045" y="76676"/>
                      </a:moveTo>
                      <a:cubicBezTo>
                        <a:pt x="419870" y="68738"/>
                        <a:pt x="414133" y="35742"/>
                        <a:pt x="384945" y="19526"/>
                      </a:cubicBezTo>
                      <a:cubicBezTo>
                        <a:pt x="367392" y="9774"/>
                        <a:pt x="327795" y="476"/>
                        <a:pt x="327795" y="476"/>
                      </a:cubicBezTo>
                      <a:cubicBezTo>
                        <a:pt x="230969" y="19841"/>
                        <a:pt x="319936" y="0"/>
                        <a:pt x="251595" y="19526"/>
                      </a:cubicBezTo>
                      <a:cubicBezTo>
                        <a:pt x="239008" y="23122"/>
                        <a:pt x="226034" y="25289"/>
                        <a:pt x="213495" y="29051"/>
                      </a:cubicBezTo>
                      <a:cubicBezTo>
                        <a:pt x="194261" y="34821"/>
                        <a:pt x="156345" y="48101"/>
                        <a:pt x="156345" y="48101"/>
                      </a:cubicBezTo>
                      <a:lnTo>
                        <a:pt x="99195" y="133826"/>
                      </a:lnTo>
                      <a:cubicBezTo>
                        <a:pt x="92845" y="143351"/>
                        <a:pt x="89670" y="156051"/>
                        <a:pt x="80145" y="162401"/>
                      </a:cubicBezTo>
                      <a:lnTo>
                        <a:pt x="51570" y="181451"/>
                      </a:lnTo>
                      <a:lnTo>
                        <a:pt x="22995" y="267176"/>
                      </a:lnTo>
                      <a:cubicBezTo>
                        <a:pt x="19820" y="276701"/>
                        <a:pt x="15439" y="285906"/>
                        <a:pt x="13470" y="295751"/>
                      </a:cubicBezTo>
                      <a:lnTo>
                        <a:pt x="3945" y="343376"/>
                      </a:lnTo>
                      <a:cubicBezTo>
                        <a:pt x="7120" y="359251"/>
                        <a:pt x="0" y="382021"/>
                        <a:pt x="13470" y="391001"/>
                      </a:cubicBezTo>
                      <a:cubicBezTo>
                        <a:pt x="22995" y="397351"/>
                        <a:pt x="23581" y="369577"/>
                        <a:pt x="32520" y="362426"/>
                      </a:cubicBezTo>
                      <a:cubicBezTo>
                        <a:pt x="40360" y="356154"/>
                        <a:pt x="52115" y="357391"/>
                        <a:pt x="61095" y="352901"/>
                      </a:cubicBezTo>
                      <a:cubicBezTo>
                        <a:pt x="71334" y="347781"/>
                        <a:pt x="80145" y="340201"/>
                        <a:pt x="89670" y="333851"/>
                      </a:cubicBezTo>
                      <a:cubicBezTo>
                        <a:pt x="96020" y="324326"/>
                        <a:pt x="104071" y="315737"/>
                        <a:pt x="108720" y="305276"/>
                      </a:cubicBezTo>
                      <a:cubicBezTo>
                        <a:pt x="114258" y="292816"/>
                        <a:pt x="126398" y="233165"/>
                        <a:pt x="146820" y="219551"/>
                      </a:cubicBezTo>
                      <a:cubicBezTo>
                        <a:pt x="157712" y="212289"/>
                        <a:pt x="172333" y="213622"/>
                        <a:pt x="184920" y="210026"/>
                      </a:cubicBezTo>
                      <a:cubicBezTo>
                        <a:pt x="194574" y="207268"/>
                        <a:pt x="203970" y="203676"/>
                        <a:pt x="213495" y="200501"/>
                      </a:cubicBezTo>
                      <a:cubicBezTo>
                        <a:pt x="226195" y="181451"/>
                        <a:pt x="232545" y="156051"/>
                        <a:pt x="251595" y="143351"/>
                      </a:cubicBezTo>
                      <a:cubicBezTo>
                        <a:pt x="291378" y="116829"/>
                        <a:pt x="272075" y="132396"/>
                        <a:pt x="308745" y="95726"/>
                      </a:cubicBezTo>
                      <a:cubicBezTo>
                        <a:pt x="311920" y="86201"/>
                        <a:pt x="309290" y="71641"/>
                        <a:pt x="318270" y="67151"/>
                      </a:cubicBezTo>
                      <a:cubicBezTo>
                        <a:pt x="327250" y="62661"/>
                        <a:pt x="336805" y="76676"/>
                        <a:pt x="346845" y="76676"/>
                      </a:cubicBezTo>
                      <a:cubicBezTo>
                        <a:pt x="366158" y="76676"/>
                        <a:pt x="384876" y="69882"/>
                        <a:pt x="403995" y="67151"/>
                      </a:cubicBezTo>
                      <a:cubicBezTo>
                        <a:pt x="407138" y="66702"/>
                        <a:pt x="426220" y="84614"/>
                        <a:pt x="423045" y="76676"/>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8" name="Freeform 47"/>
                <p:cNvSpPr/>
                <p:nvPr/>
              </p:nvSpPr>
              <p:spPr>
                <a:xfrm>
                  <a:off x="2076450" y="733425"/>
                  <a:ext cx="313181" cy="388183"/>
                </a:xfrm>
                <a:custGeom>
                  <a:avLst/>
                  <a:gdLst>
                    <a:gd name="connsiteX0" fmla="*/ 228600 w 313181"/>
                    <a:gd name="connsiteY0" fmla="*/ 0 h 388183"/>
                    <a:gd name="connsiteX1" fmla="*/ 95250 w 313181"/>
                    <a:gd name="connsiteY1" fmla="*/ 38100 h 388183"/>
                    <a:gd name="connsiteX2" fmla="*/ 66675 w 313181"/>
                    <a:gd name="connsiteY2" fmla="*/ 57150 h 388183"/>
                    <a:gd name="connsiteX3" fmla="*/ 19050 w 313181"/>
                    <a:gd name="connsiteY3" fmla="*/ 104775 h 388183"/>
                    <a:gd name="connsiteX4" fmla="*/ 0 w 313181"/>
                    <a:gd name="connsiteY4" fmla="*/ 133350 h 388183"/>
                    <a:gd name="connsiteX5" fmla="*/ 19050 w 313181"/>
                    <a:gd name="connsiteY5" fmla="*/ 161925 h 388183"/>
                    <a:gd name="connsiteX6" fmla="*/ 0 w 313181"/>
                    <a:gd name="connsiteY6" fmla="*/ 219075 h 388183"/>
                    <a:gd name="connsiteX7" fmla="*/ 9525 w 313181"/>
                    <a:gd name="connsiteY7" fmla="*/ 257175 h 388183"/>
                    <a:gd name="connsiteX8" fmla="*/ 57150 w 313181"/>
                    <a:gd name="connsiteY8" fmla="*/ 342900 h 388183"/>
                    <a:gd name="connsiteX9" fmla="*/ 38100 w 313181"/>
                    <a:gd name="connsiteY9" fmla="*/ 371475 h 388183"/>
                    <a:gd name="connsiteX10" fmla="*/ 66675 w 313181"/>
                    <a:gd name="connsiteY10" fmla="*/ 352425 h 388183"/>
                    <a:gd name="connsiteX11" fmla="*/ 85725 w 313181"/>
                    <a:gd name="connsiteY11" fmla="*/ 323850 h 388183"/>
                    <a:gd name="connsiteX12" fmla="*/ 133350 w 313181"/>
                    <a:gd name="connsiteY12" fmla="*/ 257175 h 388183"/>
                    <a:gd name="connsiteX13" fmla="*/ 161925 w 313181"/>
                    <a:gd name="connsiteY13" fmla="*/ 238125 h 388183"/>
                    <a:gd name="connsiteX14" fmla="*/ 180975 w 313181"/>
                    <a:gd name="connsiteY14" fmla="*/ 209550 h 388183"/>
                    <a:gd name="connsiteX15" fmla="*/ 209550 w 313181"/>
                    <a:gd name="connsiteY15" fmla="*/ 200025 h 388183"/>
                    <a:gd name="connsiteX16" fmla="*/ 238125 w 313181"/>
                    <a:gd name="connsiteY16" fmla="*/ 180975 h 388183"/>
                    <a:gd name="connsiteX17" fmla="*/ 219075 w 313181"/>
                    <a:gd name="connsiteY17" fmla="*/ 123825 h 388183"/>
                    <a:gd name="connsiteX18" fmla="*/ 238125 w 313181"/>
                    <a:gd name="connsiteY18" fmla="*/ 95250 h 388183"/>
                    <a:gd name="connsiteX19" fmla="*/ 266700 w 313181"/>
                    <a:gd name="connsiteY19" fmla="*/ 85725 h 388183"/>
                    <a:gd name="connsiteX20" fmla="*/ 295275 w 313181"/>
                    <a:gd name="connsiteY20" fmla="*/ 66675 h 388183"/>
                    <a:gd name="connsiteX21" fmla="*/ 304800 w 313181"/>
                    <a:gd name="connsiteY21" fmla="*/ 28575 h 388183"/>
                    <a:gd name="connsiteX22" fmla="*/ 247650 w 313181"/>
                    <a:gd name="connsiteY22" fmla="*/ 9525 h 388183"/>
                    <a:gd name="connsiteX23" fmla="*/ 219075 w 313181"/>
                    <a:gd name="connsiteY23" fmla="*/ 0 h 388183"/>
                    <a:gd name="connsiteX24" fmla="*/ 228600 w 313181"/>
                    <a:gd name="connsiteY24" fmla="*/ 0 h 38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181" h="388183">
                      <a:moveTo>
                        <a:pt x="228600" y="0"/>
                      </a:moveTo>
                      <a:cubicBezTo>
                        <a:pt x="218439" y="2540"/>
                        <a:pt x="111648" y="27168"/>
                        <a:pt x="95250" y="38100"/>
                      </a:cubicBezTo>
                      <a:lnTo>
                        <a:pt x="66675" y="57150"/>
                      </a:lnTo>
                      <a:cubicBezTo>
                        <a:pt x="15875" y="133350"/>
                        <a:pt x="82550" y="41275"/>
                        <a:pt x="19050" y="104775"/>
                      </a:cubicBezTo>
                      <a:cubicBezTo>
                        <a:pt x="10955" y="112870"/>
                        <a:pt x="6350" y="123825"/>
                        <a:pt x="0" y="133350"/>
                      </a:cubicBezTo>
                      <a:cubicBezTo>
                        <a:pt x="6350" y="142875"/>
                        <a:pt x="19050" y="150477"/>
                        <a:pt x="19050" y="161925"/>
                      </a:cubicBezTo>
                      <a:cubicBezTo>
                        <a:pt x="19050" y="182005"/>
                        <a:pt x="0" y="219075"/>
                        <a:pt x="0" y="219075"/>
                      </a:cubicBezTo>
                      <a:cubicBezTo>
                        <a:pt x="3175" y="231775"/>
                        <a:pt x="3671" y="245466"/>
                        <a:pt x="9525" y="257175"/>
                      </a:cubicBezTo>
                      <a:cubicBezTo>
                        <a:pt x="75029" y="388183"/>
                        <a:pt x="30810" y="263879"/>
                        <a:pt x="57150" y="342900"/>
                      </a:cubicBezTo>
                      <a:cubicBezTo>
                        <a:pt x="50800" y="352425"/>
                        <a:pt x="30005" y="363380"/>
                        <a:pt x="38100" y="371475"/>
                      </a:cubicBezTo>
                      <a:cubicBezTo>
                        <a:pt x="46195" y="379570"/>
                        <a:pt x="58580" y="360520"/>
                        <a:pt x="66675" y="352425"/>
                      </a:cubicBezTo>
                      <a:cubicBezTo>
                        <a:pt x="74770" y="344330"/>
                        <a:pt x="81076" y="334311"/>
                        <a:pt x="85725" y="323850"/>
                      </a:cubicBezTo>
                      <a:cubicBezTo>
                        <a:pt x="126546" y="232002"/>
                        <a:pt x="76427" y="285637"/>
                        <a:pt x="133350" y="257175"/>
                      </a:cubicBezTo>
                      <a:cubicBezTo>
                        <a:pt x="143589" y="252055"/>
                        <a:pt x="152400" y="244475"/>
                        <a:pt x="161925" y="238125"/>
                      </a:cubicBezTo>
                      <a:cubicBezTo>
                        <a:pt x="168275" y="228600"/>
                        <a:pt x="172036" y="216701"/>
                        <a:pt x="180975" y="209550"/>
                      </a:cubicBezTo>
                      <a:cubicBezTo>
                        <a:pt x="188815" y="203278"/>
                        <a:pt x="200570" y="204515"/>
                        <a:pt x="209550" y="200025"/>
                      </a:cubicBezTo>
                      <a:cubicBezTo>
                        <a:pt x="219789" y="194905"/>
                        <a:pt x="228600" y="187325"/>
                        <a:pt x="238125" y="180975"/>
                      </a:cubicBezTo>
                      <a:cubicBezTo>
                        <a:pt x="231775" y="161925"/>
                        <a:pt x="207936" y="140533"/>
                        <a:pt x="219075" y="123825"/>
                      </a:cubicBezTo>
                      <a:cubicBezTo>
                        <a:pt x="225425" y="114300"/>
                        <a:pt x="229186" y="102401"/>
                        <a:pt x="238125" y="95250"/>
                      </a:cubicBezTo>
                      <a:cubicBezTo>
                        <a:pt x="245965" y="88978"/>
                        <a:pt x="257720" y="90215"/>
                        <a:pt x="266700" y="85725"/>
                      </a:cubicBezTo>
                      <a:cubicBezTo>
                        <a:pt x="276939" y="80605"/>
                        <a:pt x="285750" y="73025"/>
                        <a:pt x="295275" y="66675"/>
                      </a:cubicBezTo>
                      <a:cubicBezTo>
                        <a:pt x="298450" y="53975"/>
                        <a:pt x="313181" y="38632"/>
                        <a:pt x="304800" y="28575"/>
                      </a:cubicBezTo>
                      <a:cubicBezTo>
                        <a:pt x="291945" y="13149"/>
                        <a:pt x="266700" y="15875"/>
                        <a:pt x="247650" y="9525"/>
                      </a:cubicBezTo>
                      <a:lnTo>
                        <a:pt x="219075" y="0"/>
                      </a:lnTo>
                      <a:lnTo>
                        <a:pt x="228600" y="0"/>
                      </a:lnTo>
                      <a:close/>
                    </a:path>
                  </a:pathLst>
                </a:custGeom>
                <a:gradFill>
                  <a:gsLst>
                    <a:gs pos="37000">
                      <a:srgbClr val="006600"/>
                    </a:gs>
                    <a:gs pos="37000">
                      <a:srgbClr val="99CC00"/>
                    </a:gs>
                    <a:gs pos="50000">
                      <a:srgbClr val="9CB86E"/>
                    </a:gs>
                    <a:gs pos="100000">
                      <a:srgbClr val="156B13"/>
                    </a:gs>
                  </a:gsLst>
                  <a:path path="circle">
                    <a:fillToRect l="100000" t="100000"/>
                  </a:path>
                </a:gra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9" name="Freeform 48"/>
                <p:cNvSpPr/>
                <p:nvPr/>
              </p:nvSpPr>
              <p:spPr>
                <a:xfrm>
                  <a:off x="2393943" y="638407"/>
                  <a:ext cx="157990" cy="97105"/>
                </a:xfrm>
                <a:custGeom>
                  <a:avLst/>
                  <a:gdLst>
                    <a:gd name="connsiteX0" fmla="*/ 6350 w 158750"/>
                    <a:gd name="connsiteY0" fmla="*/ 94090 h 97265"/>
                    <a:gd name="connsiteX1" fmla="*/ 34925 w 158750"/>
                    <a:gd name="connsiteY1" fmla="*/ 75040 h 97265"/>
                    <a:gd name="connsiteX2" fmla="*/ 53975 w 158750"/>
                    <a:gd name="connsiteY2" fmla="*/ 46465 h 97265"/>
                    <a:gd name="connsiteX3" fmla="*/ 82550 w 158750"/>
                    <a:gd name="connsiteY3" fmla="*/ 36940 h 97265"/>
                    <a:gd name="connsiteX4" fmla="*/ 111125 w 158750"/>
                    <a:gd name="connsiteY4" fmla="*/ 8365 h 97265"/>
                    <a:gd name="connsiteX5" fmla="*/ 158750 w 158750"/>
                    <a:gd name="connsiteY5" fmla="*/ 46465 h 97265"/>
                    <a:gd name="connsiteX6" fmla="*/ 73025 w 158750"/>
                    <a:gd name="connsiteY6" fmla="*/ 55990 h 97265"/>
                    <a:gd name="connsiteX7" fmla="*/ 6350 w 158750"/>
                    <a:gd name="connsiteY7" fmla="*/ 94090 h 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50" h="97265">
                      <a:moveTo>
                        <a:pt x="6350" y="94090"/>
                      </a:moveTo>
                      <a:cubicBezTo>
                        <a:pt x="0" y="97265"/>
                        <a:pt x="26830" y="83135"/>
                        <a:pt x="34925" y="75040"/>
                      </a:cubicBezTo>
                      <a:cubicBezTo>
                        <a:pt x="43020" y="66945"/>
                        <a:pt x="45036" y="53616"/>
                        <a:pt x="53975" y="46465"/>
                      </a:cubicBezTo>
                      <a:cubicBezTo>
                        <a:pt x="61815" y="40193"/>
                        <a:pt x="73025" y="40115"/>
                        <a:pt x="82550" y="36940"/>
                      </a:cubicBezTo>
                      <a:cubicBezTo>
                        <a:pt x="92075" y="27415"/>
                        <a:pt x="98346" y="12625"/>
                        <a:pt x="111125" y="8365"/>
                      </a:cubicBezTo>
                      <a:cubicBezTo>
                        <a:pt x="136220" y="0"/>
                        <a:pt x="150481" y="34061"/>
                        <a:pt x="158750" y="46465"/>
                      </a:cubicBezTo>
                      <a:cubicBezTo>
                        <a:pt x="92075" y="68690"/>
                        <a:pt x="120650" y="71865"/>
                        <a:pt x="73025" y="55990"/>
                      </a:cubicBezTo>
                      <a:cubicBezTo>
                        <a:pt x="31845" y="66285"/>
                        <a:pt x="12700" y="90915"/>
                        <a:pt x="6350" y="94090"/>
                      </a:cubicBez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0" name="Freeform 49"/>
                <p:cNvSpPr/>
                <p:nvPr/>
              </p:nvSpPr>
              <p:spPr>
                <a:xfrm>
                  <a:off x="2715884" y="643955"/>
                  <a:ext cx="199724" cy="385643"/>
                </a:xfrm>
                <a:custGeom>
                  <a:avLst/>
                  <a:gdLst>
                    <a:gd name="connsiteX0" fmla="*/ 94664 w 199439"/>
                    <a:gd name="connsiteY0" fmla="*/ 60583 h 386315"/>
                    <a:gd name="connsiteX1" fmla="*/ 66089 w 199439"/>
                    <a:gd name="connsiteY1" fmla="*/ 70108 h 386315"/>
                    <a:gd name="connsiteX2" fmla="*/ 37514 w 199439"/>
                    <a:gd name="connsiteY2" fmla="*/ 108208 h 386315"/>
                    <a:gd name="connsiteX3" fmla="*/ 75614 w 199439"/>
                    <a:gd name="connsiteY3" fmla="*/ 165358 h 386315"/>
                    <a:gd name="connsiteX4" fmla="*/ 85139 w 199439"/>
                    <a:gd name="connsiteY4" fmla="*/ 193933 h 386315"/>
                    <a:gd name="connsiteX5" fmla="*/ 8939 w 199439"/>
                    <a:gd name="connsiteY5" fmla="*/ 232033 h 386315"/>
                    <a:gd name="connsiteX6" fmla="*/ 27989 w 199439"/>
                    <a:gd name="connsiteY6" fmla="*/ 260608 h 386315"/>
                    <a:gd name="connsiteX7" fmla="*/ 56564 w 199439"/>
                    <a:gd name="connsiteY7" fmla="*/ 270133 h 386315"/>
                    <a:gd name="connsiteX8" fmla="*/ 75614 w 199439"/>
                    <a:gd name="connsiteY8" fmla="*/ 298708 h 386315"/>
                    <a:gd name="connsiteX9" fmla="*/ 47039 w 199439"/>
                    <a:gd name="connsiteY9" fmla="*/ 317758 h 386315"/>
                    <a:gd name="connsiteX10" fmla="*/ 27989 w 199439"/>
                    <a:gd name="connsiteY10" fmla="*/ 346333 h 386315"/>
                    <a:gd name="connsiteX11" fmla="*/ 56564 w 199439"/>
                    <a:gd name="connsiteY11" fmla="*/ 355858 h 386315"/>
                    <a:gd name="connsiteX12" fmla="*/ 85139 w 199439"/>
                    <a:gd name="connsiteY12" fmla="*/ 384433 h 386315"/>
                    <a:gd name="connsiteX13" fmla="*/ 113714 w 199439"/>
                    <a:gd name="connsiteY13" fmla="*/ 365383 h 386315"/>
                    <a:gd name="connsiteX14" fmla="*/ 161339 w 199439"/>
                    <a:gd name="connsiteY14" fmla="*/ 289183 h 386315"/>
                    <a:gd name="connsiteX15" fmla="*/ 151814 w 199439"/>
                    <a:gd name="connsiteY15" fmla="*/ 212983 h 386315"/>
                    <a:gd name="connsiteX16" fmla="*/ 170864 w 199439"/>
                    <a:gd name="connsiteY16" fmla="*/ 155833 h 386315"/>
                    <a:gd name="connsiteX17" fmla="*/ 180389 w 199439"/>
                    <a:gd name="connsiteY17" fmla="*/ 127258 h 386315"/>
                    <a:gd name="connsiteX18" fmla="*/ 199439 w 199439"/>
                    <a:gd name="connsiteY18" fmla="*/ 98683 h 386315"/>
                    <a:gd name="connsiteX19" fmla="*/ 151814 w 199439"/>
                    <a:gd name="connsiteY19" fmla="*/ 89158 h 386315"/>
                    <a:gd name="connsiteX20" fmla="*/ 85139 w 199439"/>
                    <a:gd name="connsiteY20" fmla="*/ 22483 h 386315"/>
                    <a:gd name="connsiteX21" fmla="*/ 94664 w 199439"/>
                    <a:gd name="connsiteY21" fmla="*/ 60583 h 38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39" h="386315">
                      <a:moveTo>
                        <a:pt x="94664" y="60583"/>
                      </a:moveTo>
                      <a:cubicBezTo>
                        <a:pt x="85139" y="63758"/>
                        <a:pt x="73802" y="63680"/>
                        <a:pt x="66089" y="70108"/>
                      </a:cubicBezTo>
                      <a:cubicBezTo>
                        <a:pt x="53893" y="80271"/>
                        <a:pt x="35934" y="92412"/>
                        <a:pt x="37514" y="108208"/>
                      </a:cubicBezTo>
                      <a:cubicBezTo>
                        <a:pt x="39792" y="130990"/>
                        <a:pt x="68374" y="143638"/>
                        <a:pt x="75614" y="165358"/>
                      </a:cubicBezTo>
                      <a:lnTo>
                        <a:pt x="85139" y="193933"/>
                      </a:lnTo>
                      <a:cubicBezTo>
                        <a:pt x="58280" y="274510"/>
                        <a:pt x="108438" y="152434"/>
                        <a:pt x="8939" y="232033"/>
                      </a:cubicBezTo>
                      <a:cubicBezTo>
                        <a:pt x="0" y="239184"/>
                        <a:pt x="19050" y="253457"/>
                        <a:pt x="27989" y="260608"/>
                      </a:cubicBezTo>
                      <a:cubicBezTo>
                        <a:pt x="35829" y="266880"/>
                        <a:pt x="47039" y="266958"/>
                        <a:pt x="56564" y="270133"/>
                      </a:cubicBezTo>
                      <a:cubicBezTo>
                        <a:pt x="62914" y="279658"/>
                        <a:pt x="77859" y="287483"/>
                        <a:pt x="75614" y="298708"/>
                      </a:cubicBezTo>
                      <a:cubicBezTo>
                        <a:pt x="73369" y="309933"/>
                        <a:pt x="55134" y="309663"/>
                        <a:pt x="47039" y="317758"/>
                      </a:cubicBezTo>
                      <a:cubicBezTo>
                        <a:pt x="38944" y="325853"/>
                        <a:pt x="34339" y="336808"/>
                        <a:pt x="27989" y="346333"/>
                      </a:cubicBezTo>
                      <a:cubicBezTo>
                        <a:pt x="37514" y="349508"/>
                        <a:pt x="48210" y="350289"/>
                        <a:pt x="56564" y="355858"/>
                      </a:cubicBezTo>
                      <a:cubicBezTo>
                        <a:pt x="67772" y="363330"/>
                        <a:pt x="71852" y="382218"/>
                        <a:pt x="85139" y="384433"/>
                      </a:cubicBezTo>
                      <a:cubicBezTo>
                        <a:pt x="96431" y="386315"/>
                        <a:pt x="104189" y="371733"/>
                        <a:pt x="113714" y="365383"/>
                      </a:cubicBezTo>
                      <a:cubicBezTo>
                        <a:pt x="136384" y="297373"/>
                        <a:pt x="116056" y="319372"/>
                        <a:pt x="161339" y="289183"/>
                      </a:cubicBezTo>
                      <a:cubicBezTo>
                        <a:pt x="184009" y="221173"/>
                        <a:pt x="197097" y="243172"/>
                        <a:pt x="151814" y="212983"/>
                      </a:cubicBezTo>
                      <a:lnTo>
                        <a:pt x="170864" y="155833"/>
                      </a:lnTo>
                      <a:cubicBezTo>
                        <a:pt x="174039" y="146308"/>
                        <a:pt x="174820" y="135612"/>
                        <a:pt x="180389" y="127258"/>
                      </a:cubicBezTo>
                      <a:lnTo>
                        <a:pt x="199439" y="98683"/>
                      </a:lnTo>
                      <a:cubicBezTo>
                        <a:pt x="183564" y="95508"/>
                        <a:pt x="164593" y="99097"/>
                        <a:pt x="151814" y="89158"/>
                      </a:cubicBezTo>
                      <a:cubicBezTo>
                        <a:pt x="37182" y="0"/>
                        <a:pt x="166554" y="49621"/>
                        <a:pt x="85139" y="22483"/>
                      </a:cubicBezTo>
                      <a:lnTo>
                        <a:pt x="94664" y="60583"/>
                      </a:lnTo>
                      <a:close/>
                    </a:path>
                  </a:pathLst>
                </a:custGeom>
                <a:solidFill>
                  <a:srgbClr val="00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1" name="Freeform 50"/>
                <p:cNvSpPr/>
                <p:nvPr/>
              </p:nvSpPr>
              <p:spPr>
                <a:xfrm>
                  <a:off x="2906664" y="532979"/>
                  <a:ext cx="265304" cy="360672"/>
                </a:xfrm>
                <a:custGeom>
                  <a:avLst/>
                  <a:gdLst>
                    <a:gd name="connsiteX0" fmla="*/ 142607 w 265505"/>
                    <a:gd name="connsiteY0" fmla="*/ 76200 h 360520"/>
                    <a:gd name="connsiteX1" fmla="*/ 161657 w 265505"/>
                    <a:gd name="connsiteY1" fmla="*/ 142875 h 360520"/>
                    <a:gd name="connsiteX2" fmla="*/ 180707 w 265505"/>
                    <a:gd name="connsiteY2" fmla="*/ 200025 h 360520"/>
                    <a:gd name="connsiteX3" fmla="*/ 152132 w 265505"/>
                    <a:gd name="connsiteY3" fmla="*/ 190500 h 360520"/>
                    <a:gd name="connsiteX4" fmla="*/ 85457 w 265505"/>
                    <a:gd name="connsiteY4" fmla="*/ 171450 h 360520"/>
                    <a:gd name="connsiteX5" fmla="*/ 104507 w 265505"/>
                    <a:gd name="connsiteY5" fmla="*/ 200025 h 360520"/>
                    <a:gd name="connsiteX6" fmla="*/ 161657 w 265505"/>
                    <a:gd name="connsiteY6" fmla="*/ 228600 h 360520"/>
                    <a:gd name="connsiteX7" fmla="*/ 180707 w 265505"/>
                    <a:gd name="connsiteY7" fmla="*/ 257175 h 360520"/>
                    <a:gd name="connsiteX8" fmla="*/ 209282 w 265505"/>
                    <a:gd name="connsiteY8" fmla="*/ 276225 h 360520"/>
                    <a:gd name="connsiteX9" fmla="*/ 161657 w 265505"/>
                    <a:gd name="connsiteY9" fmla="*/ 314325 h 360520"/>
                    <a:gd name="connsiteX10" fmla="*/ 66407 w 265505"/>
                    <a:gd name="connsiteY10" fmla="*/ 323850 h 360520"/>
                    <a:gd name="connsiteX11" fmla="*/ 37832 w 265505"/>
                    <a:gd name="connsiteY11" fmla="*/ 333375 h 360520"/>
                    <a:gd name="connsiteX12" fmla="*/ 9257 w 265505"/>
                    <a:gd name="connsiteY12" fmla="*/ 352425 h 360520"/>
                    <a:gd name="connsiteX13" fmla="*/ 18782 w 265505"/>
                    <a:gd name="connsiteY13" fmla="*/ 314325 h 360520"/>
                    <a:gd name="connsiteX14" fmla="*/ 37832 w 265505"/>
                    <a:gd name="connsiteY14" fmla="*/ 285750 h 360520"/>
                    <a:gd name="connsiteX15" fmla="*/ 47357 w 265505"/>
                    <a:gd name="connsiteY15" fmla="*/ 257175 h 360520"/>
                    <a:gd name="connsiteX16" fmla="*/ 28307 w 265505"/>
                    <a:gd name="connsiteY16" fmla="*/ 200025 h 360520"/>
                    <a:gd name="connsiteX17" fmla="*/ 18782 w 265505"/>
                    <a:gd name="connsiteY17" fmla="*/ 171450 h 360520"/>
                    <a:gd name="connsiteX18" fmla="*/ 28307 w 265505"/>
                    <a:gd name="connsiteY18" fmla="*/ 104775 h 360520"/>
                    <a:gd name="connsiteX19" fmla="*/ 104507 w 265505"/>
                    <a:gd name="connsiteY19" fmla="*/ 57150 h 360520"/>
                    <a:gd name="connsiteX20" fmla="*/ 133082 w 265505"/>
                    <a:gd name="connsiteY20" fmla="*/ 47625 h 360520"/>
                    <a:gd name="connsiteX21" fmla="*/ 161657 w 265505"/>
                    <a:gd name="connsiteY21" fmla="*/ 38100 h 360520"/>
                    <a:gd name="connsiteX22" fmla="*/ 218807 w 265505"/>
                    <a:gd name="connsiteY22" fmla="*/ 0 h 360520"/>
                    <a:gd name="connsiteX23" fmla="*/ 247382 w 265505"/>
                    <a:gd name="connsiteY23" fmla="*/ 9525 h 360520"/>
                    <a:gd name="connsiteX24" fmla="*/ 237857 w 265505"/>
                    <a:gd name="connsiteY24" fmla="*/ 66675 h 360520"/>
                    <a:gd name="connsiteX25" fmla="*/ 199757 w 265505"/>
                    <a:gd name="connsiteY25" fmla="*/ 76200 h 360520"/>
                    <a:gd name="connsiteX26" fmla="*/ 171182 w 265505"/>
                    <a:gd name="connsiteY26" fmla="*/ 85725 h 360520"/>
                    <a:gd name="connsiteX27" fmla="*/ 142607 w 265505"/>
                    <a:gd name="connsiteY27" fmla="*/ 76200 h 3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505" h="360520">
                      <a:moveTo>
                        <a:pt x="142607" y="76200"/>
                      </a:moveTo>
                      <a:cubicBezTo>
                        <a:pt x="141020" y="85725"/>
                        <a:pt x="125777" y="23274"/>
                        <a:pt x="161657" y="142875"/>
                      </a:cubicBezTo>
                      <a:cubicBezTo>
                        <a:pt x="167427" y="162109"/>
                        <a:pt x="199757" y="206375"/>
                        <a:pt x="180707" y="200025"/>
                      </a:cubicBezTo>
                      <a:cubicBezTo>
                        <a:pt x="171182" y="196850"/>
                        <a:pt x="161786" y="193258"/>
                        <a:pt x="152132" y="190500"/>
                      </a:cubicBezTo>
                      <a:cubicBezTo>
                        <a:pt x="68411" y="166580"/>
                        <a:pt x="153970" y="194288"/>
                        <a:pt x="85457" y="171450"/>
                      </a:cubicBezTo>
                      <a:cubicBezTo>
                        <a:pt x="91807" y="180975"/>
                        <a:pt x="96412" y="191930"/>
                        <a:pt x="104507" y="200025"/>
                      </a:cubicBezTo>
                      <a:cubicBezTo>
                        <a:pt x="122971" y="218489"/>
                        <a:pt x="138416" y="220853"/>
                        <a:pt x="161657" y="228600"/>
                      </a:cubicBezTo>
                      <a:cubicBezTo>
                        <a:pt x="168007" y="238125"/>
                        <a:pt x="172612" y="249080"/>
                        <a:pt x="180707" y="257175"/>
                      </a:cubicBezTo>
                      <a:cubicBezTo>
                        <a:pt x="188802" y="265270"/>
                        <a:pt x="207037" y="265000"/>
                        <a:pt x="209282" y="276225"/>
                      </a:cubicBezTo>
                      <a:cubicBezTo>
                        <a:pt x="214147" y="300548"/>
                        <a:pt x="175233" y="312236"/>
                        <a:pt x="161657" y="314325"/>
                      </a:cubicBezTo>
                      <a:cubicBezTo>
                        <a:pt x="130120" y="319177"/>
                        <a:pt x="98157" y="320675"/>
                        <a:pt x="66407" y="323850"/>
                      </a:cubicBezTo>
                      <a:cubicBezTo>
                        <a:pt x="56882" y="327025"/>
                        <a:pt x="46812" y="328885"/>
                        <a:pt x="37832" y="333375"/>
                      </a:cubicBezTo>
                      <a:cubicBezTo>
                        <a:pt x="27593" y="338495"/>
                        <a:pt x="17352" y="360520"/>
                        <a:pt x="9257" y="352425"/>
                      </a:cubicBezTo>
                      <a:cubicBezTo>
                        <a:pt x="0" y="343168"/>
                        <a:pt x="13625" y="326357"/>
                        <a:pt x="18782" y="314325"/>
                      </a:cubicBezTo>
                      <a:cubicBezTo>
                        <a:pt x="23291" y="303803"/>
                        <a:pt x="32712" y="295989"/>
                        <a:pt x="37832" y="285750"/>
                      </a:cubicBezTo>
                      <a:cubicBezTo>
                        <a:pt x="42322" y="276770"/>
                        <a:pt x="44182" y="266700"/>
                        <a:pt x="47357" y="257175"/>
                      </a:cubicBezTo>
                      <a:lnTo>
                        <a:pt x="28307" y="200025"/>
                      </a:lnTo>
                      <a:lnTo>
                        <a:pt x="18782" y="171450"/>
                      </a:lnTo>
                      <a:cubicBezTo>
                        <a:pt x="21957" y="149225"/>
                        <a:pt x="21856" y="126279"/>
                        <a:pt x="28307" y="104775"/>
                      </a:cubicBezTo>
                      <a:cubicBezTo>
                        <a:pt x="40047" y="65642"/>
                        <a:pt x="68858" y="69033"/>
                        <a:pt x="104507" y="57150"/>
                      </a:cubicBezTo>
                      <a:lnTo>
                        <a:pt x="133082" y="47625"/>
                      </a:lnTo>
                      <a:cubicBezTo>
                        <a:pt x="142607" y="44450"/>
                        <a:pt x="153303" y="43669"/>
                        <a:pt x="161657" y="38100"/>
                      </a:cubicBezTo>
                      <a:lnTo>
                        <a:pt x="218807" y="0"/>
                      </a:lnTo>
                      <a:cubicBezTo>
                        <a:pt x="228332" y="3175"/>
                        <a:pt x="240282" y="2425"/>
                        <a:pt x="247382" y="9525"/>
                      </a:cubicBezTo>
                      <a:cubicBezTo>
                        <a:pt x="265505" y="27648"/>
                        <a:pt x="256801" y="54046"/>
                        <a:pt x="237857" y="66675"/>
                      </a:cubicBezTo>
                      <a:cubicBezTo>
                        <a:pt x="226965" y="73937"/>
                        <a:pt x="212344" y="72604"/>
                        <a:pt x="199757" y="76200"/>
                      </a:cubicBezTo>
                      <a:cubicBezTo>
                        <a:pt x="190103" y="78958"/>
                        <a:pt x="180707" y="82550"/>
                        <a:pt x="171182" y="85725"/>
                      </a:cubicBezTo>
                      <a:cubicBezTo>
                        <a:pt x="150371" y="116942"/>
                        <a:pt x="144195" y="66675"/>
                        <a:pt x="142607" y="7620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2" name="Freeform 51"/>
                <p:cNvSpPr/>
                <p:nvPr/>
              </p:nvSpPr>
              <p:spPr>
                <a:xfrm>
                  <a:off x="2966282" y="893652"/>
                  <a:ext cx="348770" cy="543783"/>
                </a:xfrm>
                <a:custGeom>
                  <a:avLst/>
                  <a:gdLst>
                    <a:gd name="connsiteX0" fmla="*/ 243694 w 350050"/>
                    <a:gd name="connsiteY0" fmla="*/ 20386 h 543090"/>
                    <a:gd name="connsiteX1" fmla="*/ 72244 w 350050"/>
                    <a:gd name="connsiteY1" fmla="*/ 20386 h 543090"/>
                    <a:gd name="connsiteX2" fmla="*/ 100819 w 350050"/>
                    <a:gd name="connsiteY2" fmla="*/ 29911 h 543090"/>
                    <a:gd name="connsiteX3" fmla="*/ 119869 w 350050"/>
                    <a:gd name="connsiteY3" fmla="*/ 58486 h 543090"/>
                    <a:gd name="connsiteX4" fmla="*/ 81769 w 350050"/>
                    <a:gd name="connsiteY4" fmla="*/ 106111 h 543090"/>
                    <a:gd name="connsiteX5" fmla="*/ 62719 w 350050"/>
                    <a:gd name="connsiteY5" fmla="*/ 134686 h 543090"/>
                    <a:gd name="connsiteX6" fmla="*/ 5569 w 350050"/>
                    <a:gd name="connsiteY6" fmla="*/ 172786 h 543090"/>
                    <a:gd name="connsiteX7" fmla="*/ 34144 w 350050"/>
                    <a:gd name="connsiteY7" fmla="*/ 277561 h 543090"/>
                    <a:gd name="connsiteX8" fmla="*/ 43669 w 350050"/>
                    <a:gd name="connsiteY8" fmla="*/ 306136 h 543090"/>
                    <a:gd name="connsiteX9" fmla="*/ 43669 w 350050"/>
                    <a:gd name="connsiteY9" fmla="*/ 391861 h 543090"/>
                    <a:gd name="connsiteX10" fmla="*/ 53194 w 350050"/>
                    <a:gd name="connsiteY10" fmla="*/ 420436 h 543090"/>
                    <a:gd name="connsiteX11" fmla="*/ 15094 w 350050"/>
                    <a:gd name="connsiteY11" fmla="*/ 506161 h 543090"/>
                    <a:gd name="connsiteX12" fmla="*/ 5569 w 350050"/>
                    <a:gd name="connsiteY12" fmla="*/ 534736 h 543090"/>
                    <a:gd name="connsiteX13" fmla="*/ 62719 w 350050"/>
                    <a:gd name="connsiteY13" fmla="*/ 449011 h 543090"/>
                    <a:gd name="connsiteX14" fmla="*/ 81769 w 350050"/>
                    <a:gd name="connsiteY14" fmla="*/ 420436 h 543090"/>
                    <a:gd name="connsiteX15" fmla="*/ 110344 w 350050"/>
                    <a:gd name="connsiteY15" fmla="*/ 410911 h 543090"/>
                    <a:gd name="connsiteX16" fmla="*/ 167494 w 350050"/>
                    <a:gd name="connsiteY16" fmla="*/ 372811 h 543090"/>
                    <a:gd name="connsiteX17" fmla="*/ 224644 w 350050"/>
                    <a:gd name="connsiteY17" fmla="*/ 325186 h 543090"/>
                    <a:gd name="connsiteX18" fmla="*/ 234169 w 350050"/>
                    <a:gd name="connsiteY18" fmla="*/ 296611 h 543090"/>
                    <a:gd name="connsiteX19" fmla="*/ 234169 w 350050"/>
                    <a:gd name="connsiteY19" fmla="*/ 220411 h 543090"/>
                    <a:gd name="connsiteX20" fmla="*/ 262744 w 350050"/>
                    <a:gd name="connsiteY20" fmla="*/ 210886 h 543090"/>
                    <a:gd name="connsiteX21" fmla="*/ 291319 w 350050"/>
                    <a:gd name="connsiteY21" fmla="*/ 191836 h 543090"/>
                    <a:gd name="connsiteX22" fmla="*/ 300844 w 350050"/>
                    <a:gd name="connsiteY22" fmla="*/ 163261 h 543090"/>
                    <a:gd name="connsiteX23" fmla="*/ 272269 w 350050"/>
                    <a:gd name="connsiteY23" fmla="*/ 144211 h 543090"/>
                    <a:gd name="connsiteX24" fmla="*/ 319894 w 350050"/>
                    <a:gd name="connsiteY24" fmla="*/ 68011 h 543090"/>
                    <a:gd name="connsiteX25" fmla="*/ 338944 w 350050"/>
                    <a:gd name="connsiteY25" fmla="*/ 39436 h 543090"/>
                    <a:gd name="connsiteX26" fmla="*/ 281794 w 350050"/>
                    <a:gd name="connsiteY26" fmla="*/ 58486 h 543090"/>
                    <a:gd name="connsiteX27" fmla="*/ 243694 w 350050"/>
                    <a:gd name="connsiteY27" fmla="*/ 20386 h 54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0050" h="543090">
                      <a:moveTo>
                        <a:pt x="243694" y="20386"/>
                      </a:moveTo>
                      <a:cubicBezTo>
                        <a:pt x="208769" y="14036"/>
                        <a:pt x="194558" y="0"/>
                        <a:pt x="72244" y="20386"/>
                      </a:cubicBezTo>
                      <a:cubicBezTo>
                        <a:pt x="62340" y="22037"/>
                        <a:pt x="91294" y="26736"/>
                        <a:pt x="100819" y="29911"/>
                      </a:cubicBezTo>
                      <a:cubicBezTo>
                        <a:pt x="107169" y="39436"/>
                        <a:pt x="117987" y="47194"/>
                        <a:pt x="119869" y="58486"/>
                      </a:cubicBezTo>
                      <a:cubicBezTo>
                        <a:pt x="124470" y="86091"/>
                        <a:pt x="98465" y="94981"/>
                        <a:pt x="81769" y="106111"/>
                      </a:cubicBezTo>
                      <a:cubicBezTo>
                        <a:pt x="75419" y="115636"/>
                        <a:pt x="71334" y="127148"/>
                        <a:pt x="62719" y="134686"/>
                      </a:cubicBezTo>
                      <a:cubicBezTo>
                        <a:pt x="45489" y="149763"/>
                        <a:pt x="5569" y="172786"/>
                        <a:pt x="5569" y="172786"/>
                      </a:cubicBezTo>
                      <a:cubicBezTo>
                        <a:pt x="19032" y="240102"/>
                        <a:pt x="9974" y="205052"/>
                        <a:pt x="34144" y="277561"/>
                      </a:cubicBezTo>
                      <a:lnTo>
                        <a:pt x="43669" y="306136"/>
                      </a:lnTo>
                      <a:cubicBezTo>
                        <a:pt x="15704" y="390032"/>
                        <a:pt x="16499" y="337521"/>
                        <a:pt x="43669" y="391861"/>
                      </a:cubicBezTo>
                      <a:cubicBezTo>
                        <a:pt x="48159" y="400841"/>
                        <a:pt x="50019" y="410911"/>
                        <a:pt x="53194" y="420436"/>
                      </a:cubicBezTo>
                      <a:cubicBezTo>
                        <a:pt x="23005" y="465719"/>
                        <a:pt x="37764" y="438151"/>
                        <a:pt x="15094" y="506161"/>
                      </a:cubicBezTo>
                      <a:cubicBezTo>
                        <a:pt x="11919" y="515686"/>
                        <a:pt x="0" y="543090"/>
                        <a:pt x="5569" y="534736"/>
                      </a:cubicBezTo>
                      <a:lnTo>
                        <a:pt x="62719" y="449011"/>
                      </a:lnTo>
                      <a:cubicBezTo>
                        <a:pt x="69069" y="439486"/>
                        <a:pt x="70909" y="424056"/>
                        <a:pt x="81769" y="420436"/>
                      </a:cubicBezTo>
                      <a:cubicBezTo>
                        <a:pt x="91294" y="417261"/>
                        <a:pt x="101567" y="415787"/>
                        <a:pt x="110344" y="410911"/>
                      </a:cubicBezTo>
                      <a:cubicBezTo>
                        <a:pt x="130358" y="399792"/>
                        <a:pt x="151305" y="389000"/>
                        <a:pt x="167494" y="372811"/>
                      </a:cubicBezTo>
                      <a:cubicBezTo>
                        <a:pt x="204164" y="336141"/>
                        <a:pt x="184861" y="351708"/>
                        <a:pt x="224644" y="325186"/>
                      </a:cubicBezTo>
                      <a:cubicBezTo>
                        <a:pt x="227819" y="315661"/>
                        <a:pt x="234169" y="306651"/>
                        <a:pt x="234169" y="296611"/>
                      </a:cubicBezTo>
                      <a:cubicBezTo>
                        <a:pt x="234169" y="255660"/>
                        <a:pt x="199061" y="273072"/>
                        <a:pt x="234169" y="220411"/>
                      </a:cubicBezTo>
                      <a:cubicBezTo>
                        <a:pt x="239738" y="212057"/>
                        <a:pt x="253764" y="215376"/>
                        <a:pt x="262744" y="210886"/>
                      </a:cubicBezTo>
                      <a:cubicBezTo>
                        <a:pt x="272983" y="205766"/>
                        <a:pt x="281794" y="198186"/>
                        <a:pt x="291319" y="191836"/>
                      </a:cubicBezTo>
                      <a:cubicBezTo>
                        <a:pt x="294494" y="182311"/>
                        <a:pt x="304573" y="172583"/>
                        <a:pt x="300844" y="163261"/>
                      </a:cubicBezTo>
                      <a:cubicBezTo>
                        <a:pt x="296592" y="152632"/>
                        <a:pt x="273689" y="155570"/>
                        <a:pt x="272269" y="144211"/>
                      </a:cubicBezTo>
                      <a:cubicBezTo>
                        <a:pt x="266166" y="95383"/>
                        <a:pt x="291014" y="87264"/>
                        <a:pt x="319894" y="68011"/>
                      </a:cubicBezTo>
                      <a:cubicBezTo>
                        <a:pt x="326244" y="58486"/>
                        <a:pt x="350050" y="42212"/>
                        <a:pt x="338944" y="39436"/>
                      </a:cubicBezTo>
                      <a:cubicBezTo>
                        <a:pt x="319463" y="34566"/>
                        <a:pt x="281794" y="58486"/>
                        <a:pt x="281794" y="58486"/>
                      </a:cubicBezTo>
                      <a:cubicBezTo>
                        <a:pt x="244700" y="46121"/>
                        <a:pt x="278619" y="26736"/>
                        <a:pt x="243694" y="20386"/>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3" name="Freeform 52"/>
                <p:cNvSpPr/>
                <p:nvPr/>
              </p:nvSpPr>
              <p:spPr>
                <a:xfrm>
                  <a:off x="2486353" y="1104506"/>
                  <a:ext cx="211645" cy="163691"/>
                </a:xfrm>
                <a:custGeom>
                  <a:avLst/>
                  <a:gdLst>
                    <a:gd name="connsiteX0" fmla="*/ 200025 w 212725"/>
                    <a:gd name="connsiteY0" fmla="*/ 114300 h 162722"/>
                    <a:gd name="connsiteX1" fmla="*/ 171450 w 212725"/>
                    <a:gd name="connsiteY1" fmla="*/ 85725 h 162722"/>
                    <a:gd name="connsiteX2" fmla="*/ 142875 w 212725"/>
                    <a:gd name="connsiteY2" fmla="*/ 66675 h 162722"/>
                    <a:gd name="connsiteX3" fmla="*/ 95250 w 212725"/>
                    <a:gd name="connsiteY3" fmla="*/ 9525 h 162722"/>
                    <a:gd name="connsiteX4" fmla="*/ 66675 w 212725"/>
                    <a:gd name="connsiteY4" fmla="*/ 0 h 162722"/>
                    <a:gd name="connsiteX5" fmla="*/ 0 w 212725"/>
                    <a:gd name="connsiteY5" fmla="*/ 47625 h 162722"/>
                    <a:gd name="connsiteX6" fmla="*/ 9525 w 212725"/>
                    <a:gd name="connsiteY6" fmla="*/ 76200 h 162722"/>
                    <a:gd name="connsiteX7" fmla="*/ 9525 w 212725"/>
                    <a:gd name="connsiteY7" fmla="*/ 114300 h 162722"/>
                    <a:gd name="connsiteX8" fmla="*/ 19050 w 212725"/>
                    <a:gd name="connsiteY8" fmla="*/ 142875 h 162722"/>
                    <a:gd name="connsiteX9" fmla="*/ 95250 w 212725"/>
                    <a:gd name="connsiteY9" fmla="*/ 142875 h 162722"/>
                    <a:gd name="connsiteX10" fmla="*/ 200025 w 212725"/>
                    <a:gd name="connsiteY10" fmla="*/ 114300 h 16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725" h="162722">
                      <a:moveTo>
                        <a:pt x="200025" y="114300"/>
                      </a:moveTo>
                      <a:cubicBezTo>
                        <a:pt x="212725" y="104775"/>
                        <a:pt x="181798" y="94349"/>
                        <a:pt x="171450" y="85725"/>
                      </a:cubicBezTo>
                      <a:cubicBezTo>
                        <a:pt x="162656" y="78396"/>
                        <a:pt x="150970" y="74770"/>
                        <a:pt x="142875" y="66675"/>
                      </a:cubicBezTo>
                      <a:cubicBezTo>
                        <a:pt x="107733" y="31533"/>
                        <a:pt x="142063" y="40733"/>
                        <a:pt x="95250" y="9525"/>
                      </a:cubicBezTo>
                      <a:cubicBezTo>
                        <a:pt x="86896" y="3956"/>
                        <a:pt x="76200" y="3175"/>
                        <a:pt x="66675" y="0"/>
                      </a:cubicBezTo>
                      <a:cubicBezTo>
                        <a:pt x="0" y="22225"/>
                        <a:pt x="15875" y="0"/>
                        <a:pt x="0" y="47625"/>
                      </a:cubicBezTo>
                      <a:cubicBezTo>
                        <a:pt x="3175" y="57150"/>
                        <a:pt x="3253" y="68360"/>
                        <a:pt x="9525" y="76200"/>
                      </a:cubicBezTo>
                      <a:cubicBezTo>
                        <a:pt x="36029" y="109330"/>
                        <a:pt x="59221" y="81170"/>
                        <a:pt x="9525" y="114300"/>
                      </a:cubicBezTo>
                      <a:cubicBezTo>
                        <a:pt x="12700" y="123825"/>
                        <a:pt x="11950" y="135775"/>
                        <a:pt x="19050" y="142875"/>
                      </a:cubicBezTo>
                      <a:cubicBezTo>
                        <a:pt x="38897" y="162722"/>
                        <a:pt x="76618" y="145980"/>
                        <a:pt x="95250" y="142875"/>
                      </a:cubicBezTo>
                      <a:cubicBezTo>
                        <a:pt x="157788" y="132452"/>
                        <a:pt x="187325" y="123825"/>
                        <a:pt x="200025" y="114300"/>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4" name="Freeform 53"/>
                <p:cNvSpPr/>
                <p:nvPr/>
              </p:nvSpPr>
              <p:spPr>
                <a:xfrm>
                  <a:off x="2680113" y="1096184"/>
                  <a:ext cx="208665" cy="94330"/>
                </a:xfrm>
                <a:custGeom>
                  <a:avLst/>
                  <a:gdLst>
                    <a:gd name="connsiteX0" fmla="*/ 15217 w 208892"/>
                    <a:gd name="connsiteY0" fmla="*/ 84775 h 94300"/>
                    <a:gd name="connsiteX1" fmla="*/ 43792 w 208892"/>
                    <a:gd name="connsiteY1" fmla="*/ 65725 h 94300"/>
                    <a:gd name="connsiteX2" fmla="*/ 81892 w 208892"/>
                    <a:gd name="connsiteY2" fmla="*/ 18100 h 94300"/>
                    <a:gd name="connsiteX3" fmla="*/ 167617 w 208892"/>
                    <a:gd name="connsiteY3" fmla="*/ 18100 h 94300"/>
                    <a:gd name="connsiteX4" fmla="*/ 196192 w 208892"/>
                    <a:gd name="connsiteY4" fmla="*/ 27625 h 94300"/>
                    <a:gd name="connsiteX5" fmla="*/ 196192 w 208892"/>
                    <a:gd name="connsiteY5" fmla="*/ 84775 h 94300"/>
                    <a:gd name="connsiteX6" fmla="*/ 167617 w 208892"/>
                    <a:gd name="connsiteY6" fmla="*/ 94300 h 94300"/>
                    <a:gd name="connsiteX7" fmla="*/ 100942 w 208892"/>
                    <a:gd name="connsiteY7" fmla="*/ 84775 h 94300"/>
                    <a:gd name="connsiteX8" fmla="*/ 72367 w 208892"/>
                    <a:gd name="connsiteY8" fmla="*/ 75250 h 94300"/>
                    <a:gd name="connsiteX9" fmla="*/ 15217 w 208892"/>
                    <a:gd name="connsiteY9" fmla="*/ 84775 h 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892" h="94300">
                      <a:moveTo>
                        <a:pt x="15217" y="84775"/>
                      </a:moveTo>
                      <a:cubicBezTo>
                        <a:pt x="10455" y="83188"/>
                        <a:pt x="36641" y="74664"/>
                        <a:pt x="43792" y="65725"/>
                      </a:cubicBezTo>
                      <a:cubicBezTo>
                        <a:pt x="96372" y="0"/>
                        <a:pt x="0" y="72695"/>
                        <a:pt x="81892" y="18100"/>
                      </a:cubicBezTo>
                      <a:cubicBezTo>
                        <a:pt x="149902" y="40770"/>
                        <a:pt x="122334" y="48289"/>
                        <a:pt x="167617" y="18100"/>
                      </a:cubicBezTo>
                      <a:cubicBezTo>
                        <a:pt x="177142" y="21275"/>
                        <a:pt x="189092" y="20525"/>
                        <a:pt x="196192" y="27625"/>
                      </a:cubicBezTo>
                      <a:cubicBezTo>
                        <a:pt x="208892" y="40325"/>
                        <a:pt x="208892" y="72075"/>
                        <a:pt x="196192" y="84775"/>
                      </a:cubicBezTo>
                      <a:cubicBezTo>
                        <a:pt x="189092" y="91875"/>
                        <a:pt x="177142" y="91125"/>
                        <a:pt x="167617" y="94300"/>
                      </a:cubicBezTo>
                      <a:cubicBezTo>
                        <a:pt x="145392" y="91125"/>
                        <a:pt x="122957" y="89178"/>
                        <a:pt x="100942" y="84775"/>
                      </a:cubicBezTo>
                      <a:cubicBezTo>
                        <a:pt x="91097" y="82806"/>
                        <a:pt x="82407" y="75250"/>
                        <a:pt x="72367" y="75250"/>
                      </a:cubicBezTo>
                      <a:cubicBezTo>
                        <a:pt x="60597" y="75250"/>
                        <a:pt x="19979" y="86362"/>
                        <a:pt x="15217" y="84775"/>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5" name="Freeform 54"/>
                <p:cNvSpPr/>
                <p:nvPr/>
              </p:nvSpPr>
              <p:spPr>
                <a:xfrm>
                  <a:off x="2507218" y="1282068"/>
                  <a:ext cx="205685" cy="185886"/>
                </a:xfrm>
                <a:custGeom>
                  <a:avLst/>
                  <a:gdLst>
                    <a:gd name="connsiteX0" fmla="*/ 209550 w 209550"/>
                    <a:gd name="connsiteY0" fmla="*/ 14395 h 185845"/>
                    <a:gd name="connsiteX1" fmla="*/ 152400 w 209550"/>
                    <a:gd name="connsiteY1" fmla="*/ 52495 h 185845"/>
                    <a:gd name="connsiteX2" fmla="*/ 133350 w 209550"/>
                    <a:gd name="connsiteY2" fmla="*/ 109645 h 185845"/>
                    <a:gd name="connsiteX3" fmla="*/ 161925 w 209550"/>
                    <a:gd name="connsiteY3" fmla="*/ 128695 h 185845"/>
                    <a:gd name="connsiteX4" fmla="*/ 190500 w 209550"/>
                    <a:gd name="connsiteY4" fmla="*/ 119170 h 185845"/>
                    <a:gd name="connsiteX5" fmla="*/ 180975 w 209550"/>
                    <a:gd name="connsiteY5" fmla="*/ 147745 h 185845"/>
                    <a:gd name="connsiteX6" fmla="*/ 123825 w 209550"/>
                    <a:gd name="connsiteY6" fmla="*/ 166795 h 185845"/>
                    <a:gd name="connsiteX7" fmla="*/ 95250 w 209550"/>
                    <a:gd name="connsiteY7" fmla="*/ 185845 h 185845"/>
                    <a:gd name="connsiteX8" fmla="*/ 66675 w 209550"/>
                    <a:gd name="connsiteY8" fmla="*/ 128695 h 185845"/>
                    <a:gd name="connsiteX9" fmla="*/ 95250 w 209550"/>
                    <a:gd name="connsiteY9" fmla="*/ 119170 h 185845"/>
                    <a:gd name="connsiteX10" fmla="*/ 85725 w 209550"/>
                    <a:gd name="connsiteY10" fmla="*/ 90595 h 185845"/>
                    <a:gd name="connsiteX11" fmla="*/ 28575 w 209550"/>
                    <a:gd name="connsiteY11" fmla="*/ 100120 h 185845"/>
                    <a:gd name="connsiteX12" fmla="*/ 0 w 209550"/>
                    <a:gd name="connsiteY12" fmla="*/ 109645 h 185845"/>
                    <a:gd name="connsiteX13" fmla="*/ 9525 w 209550"/>
                    <a:gd name="connsiteY13" fmla="*/ 71545 h 185845"/>
                    <a:gd name="connsiteX14" fmla="*/ 19050 w 209550"/>
                    <a:gd name="connsiteY14" fmla="*/ 42970 h 185845"/>
                    <a:gd name="connsiteX15" fmla="*/ 66675 w 209550"/>
                    <a:gd name="connsiteY15" fmla="*/ 33445 h 185845"/>
                    <a:gd name="connsiteX16" fmla="*/ 95250 w 209550"/>
                    <a:gd name="connsiteY16" fmla="*/ 23920 h 185845"/>
                    <a:gd name="connsiteX17" fmla="*/ 161925 w 209550"/>
                    <a:gd name="connsiteY17" fmla="*/ 4870 h 185845"/>
                    <a:gd name="connsiteX18" fmla="*/ 209550 w 209550"/>
                    <a:gd name="connsiteY18" fmla="*/ 14395 h 18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550" h="185845">
                      <a:moveTo>
                        <a:pt x="209550" y="14395"/>
                      </a:moveTo>
                      <a:cubicBezTo>
                        <a:pt x="190500" y="27095"/>
                        <a:pt x="159640" y="30775"/>
                        <a:pt x="152400" y="52495"/>
                      </a:cubicBezTo>
                      <a:lnTo>
                        <a:pt x="133350" y="109645"/>
                      </a:lnTo>
                      <a:cubicBezTo>
                        <a:pt x="142875" y="115995"/>
                        <a:pt x="150633" y="126813"/>
                        <a:pt x="161925" y="128695"/>
                      </a:cubicBezTo>
                      <a:cubicBezTo>
                        <a:pt x="171829" y="130346"/>
                        <a:pt x="183400" y="112070"/>
                        <a:pt x="190500" y="119170"/>
                      </a:cubicBezTo>
                      <a:cubicBezTo>
                        <a:pt x="197600" y="126270"/>
                        <a:pt x="189145" y="141909"/>
                        <a:pt x="180975" y="147745"/>
                      </a:cubicBezTo>
                      <a:cubicBezTo>
                        <a:pt x="164635" y="159417"/>
                        <a:pt x="140533" y="155656"/>
                        <a:pt x="123825" y="166795"/>
                      </a:cubicBezTo>
                      <a:lnTo>
                        <a:pt x="95250" y="185845"/>
                      </a:lnTo>
                      <a:cubicBezTo>
                        <a:pt x="92042" y="181032"/>
                        <a:pt x="61041" y="139962"/>
                        <a:pt x="66675" y="128695"/>
                      </a:cubicBezTo>
                      <a:cubicBezTo>
                        <a:pt x="71165" y="119715"/>
                        <a:pt x="85725" y="122345"/>
                        <a:pt x="95250" y="119170"/>
                      </a:cubicBezTo>
                      <a:cubicBezTo>
                        <a:pt x="92075" y="109645"/>
                        <a:pt x="92825" y="97695"/>
                        <a:pt x="85725" y="90595"/>
                      </a:cubicBezTo>
                      <a:cubicBezTo>
                        <a:pt x="60218" y="65088"/>
                        <a:pt x="49624" y="89596"/>
                        <a:pt x="28575" y="100120"/>
                      </a:cubicBezTo>
                      <a:cubicBezTo>
                        <a:pt x="19595" y="104610"/>
                        <a:pt x="9525" y="106470"/>
                        <a:pt x="0" y="109645"/>
                      </a:cubicBezTo>
                      <a:cubicBezTo>
                        <a:pt x="3175" y="96945"/>
                        <a:pt x="5929" y="84132"/>
                        <a:pt x="9525" y="71545"/>
                      </a:cubicBezTo>
                      <a:cubicBezTo>
                        <a:pt x="12283" y="61891"/>
                        <a:pt x="10696" y="48539"/>
                        <a:pt x="19050" y="42970"/>
                      </a:cubicBezTo>
                      <a:cubicBezTo>
                        <a:pt x="32520" y="33990"/>
                        <a:pt x="50969" y="37372"/>
                        <a:pt x="66675" y="33445"/>
                      </a:cubicBezTo>
                      <a:cubicBezTo>
                        <a:pt x="76415" y="31010"/>
                        <a:pt x="85596" y="26678"/>
                        <a:pt x="95250" y="23920"/>
                      </a:cubicBezTo>
                      <a:cubicBezTo>
                        <a:pt x="178971" y="0"/>
                        <a:pt x="93412" y="27708"/>
                        <a:pt x="161925" y="4870"/>
                      </a:cubicBezTo>
                      <a:cubicBezTo>
                        <a:pt x="196524" y="16403"/>
                        <a:pt x="190500" y="4355"/>
                        <a:pt x="209550" y="14395"/>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6" name="Freeform 55"/>
                <p:cNvSpPr/>
                <p:nvPr/>
              </p:nvSpPr>
              <p:spPr>
                <a:xfrm>
                  <a:off x="2754637" y="2816313"/>
                  <a:ext cx="307035" cy="135945"/>
                </a:xfrm>
                <a:custGeom>
                  <a:avLst/>
                  <a:gdLst>
                    <a:gd name="connsiteX0" fmla="*/ 38100 w 309033"/>
                    <a:gd name="connsiteY0" fmla="*/ 3175 h 136525"/>
                    <a:gd name="connsiteX1" fmla="*/ 66675 w 309033"/>
                    <a:gd name="connsiteY1" fmla="*/ 12700 h 136525"/>
                    <a:gd name="connsiteX2" fmla="*/ 142875 w 309033"/>
                    <a:gd name="connsiteY2" fmla="*/ 31750 h 136525"/>
                    <a:gd name="connsiteX3" fmla="*/ 200025 w 309033"/>
                    <a:gd name="connsiteY3" fmla="*/ 50800 h 136525"/>
                    <a:gd name="connsiteX4" fmla="*/ 228600 w 309033"/>
                    <a:gd name="connsiteY4" fmla="*/ 60325 h 136525"/>
                    <a:gd name="connsiteX5" fmla="*/ 285750 w 309033"/>
                    <a:gd name="connsiteY5" fmla="*/ 98425 h 136525"/>
                    <a:gd name="connsiteX6" fmla="*/ 266700 w 309033"/>
                    <a:gd name="connsiteY6" fmla="*/ 136525 h 136525"/>
                    <a:gd name="connsiteX7" fmla="*/ 180975 w 309033"/>
                    <a:gd name="connsiteY7" fmla="*/ 88900 h 136525"/>
                    <a:gd name="connsiteX8" fmla="*/ 123825 w 309033"/>
                    <a:gd name="connsiteY8" fmla="*/ 69850 h 136525"/>
                    <a:gd name="connsiteX9" fmla="*/ 95250 w 309033"/>
                    <a:gd name="connsiteY9" fmla="*/ 60325 h 136525"/>
                    <a:gd name="connsiteX10" fmla="*/ 28575 w 309033"/>
                    <a:gd name="connsiteY10" fmla="*/ 50800 h 136525"/>
                    <a:gd name="connsiteX11" fmla="*/ 0 w 309033"/>
                    <a:gd name="connsiteY11" fmla="*/ 31750 h 136525"/>
                    <a:gd name="connsiteX12" fmla="*/ 38100 w 309033"/>
                    <a:gd name="connsiteY12" fmla="*/ 31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033" h="136525">
                      <a:moveTo>
                        <a:pt x="38100" y="3175"/>
                      </a:moveTo>
                      <a:cubicBezTo>
                        <a:pt x="49213" y="0"/>
                        <a:pt x="56989" y="10058"/>
                        <a:pt x="66675" y="12700"/>
                      </a:cubicBezTo>
                      <a:cubicBezTo>
                        <a:pt x="91934" y="19589"/>
                        <a:pt x="118037" y="23471"/>
                        <a:pt x="142875" y="31750"/>
                      </a:cubicBezTo>
                      <a:lnTo>
                        <a:pt x="200025" y="50800"/>
                      </a:lnTo>
                      <a:cubicBezTo>
                        <a:pt x="209550" y="53975"/>
                        <a:pt x="220246" y="54756"/>
                        <a:pt x="228600" y="60325"/>
                      </a:cubicBezTo>
                      <a:lnTo>
                        <a:pt x="285750" y="98425"/>
                      </a:lnTo>
                      <a:cubicBezTo>
                        <a:pt x="294217" y="123825"/>
                        <a:pt x="309033" y="136525"/>
                        <a:pt x="266700" y="136525"/>
                      </a:cubicBezTo>
                      <a:cubicBezTo>
                        <a:pt x="237975" y="136525"/>
                        <a:pt x="197292" y="94339"/>
                        <a:pt x="180975" y="88900"/>
                      </a:cubicBezTo>
                      <a:lnTo>
                        <a:pt x="123825" y="69850"/>
                      </a:lnTo>
                      <a:cubicBezTo>
                        <a:pt x="114300" y="66675"/>
                        <a:pt x="105189" y="61745"/>
                        <a:pt x="95250" y="60325"/>
                      </a:cubicBezTo>
                      <a:lnTo>
                        <a:pt x="28575" y="50800"/>
                      </a:lnTo>
                      <a:cubicBezTo>
                        <a:pt x="19050" y="44450"/>
                        <a:pt x="0" y="43198"/>
                        <a:pt x="0" y="31750"/>
                      </a:cubicBezTo>
                      <a:cubicBezTo>
                        <a:pt x="0" y="10939"/>
                        <a:pt x="26987" y="6350"/>
                        <a:pt x="38100" y="3175"/>
                      </a:cubicBezTo>
                      <a:close/>
                    </a:path>
                  </a:pathLst>
                </a:custGeom>
                <a:solidFill>
                  <a:srgbClr val="99CC00"/>
                </a:solid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7" name="Freeform 56"/>
                <p:cNvSpPr/>
                <p:nvPr/>
              </p:nvSpPr>
              <p:spPr>
                <a:xfrm>
                  <a:off x="2575781" y="2810764"/>
                  <a:ext cx="247417" cy="227501"/>
                </a:xfrm>
                <a:custGeom>
                  <a:avLst/>
                  <a:gdLst>
                    <a:gd name="connsiteX0" fmla="*/ 158115 w 247047"/>
                    <a:gd name="connsiteY0" fmla="*/ 28575 h 228600"/>
                    <a:gd name="connsiteX1" fmla="*/ 129540 w 247047"/>
                    <a:gd name="connsiteY1" fmla="*/ 19050 h 228600"/>
                    <a:gd name="connsiteX2" fmla="*/ 43815 w 247047"/>
                    <a:gd name="connsiteY2" fmla="*/ 0 h 228600"/>
                    <a:gd name="connsiteX3" fmla="*/ 15240 w 247047"/>
                    <a:gd name="connsiteY3" fmla="*/ 9525 h 228600"/>
                    <a:gd name="connsiteX4" fmla="*/ 53340 w 247047"/>
                    <a:gd name="connsiteY4" fmla="*/ 47625 h 228600"/>
                    <a:gd name="connsiteX5" fmla="*/ 81915 w 247047"/>
                    <a:gd name="connsiteY5" fmla="*/ 66675 h 228600"/>
                    <a:gd name="connsiteX6" fmla="*/ 120015 w 247047"/>
                    <a:gd name="connsiteY6" fmla="*/ 123825 h 228600"/>
                    <a:gd name="connsiteX7" fmla="*/ 139065 w 247047"/>
                    <a:gd name="connsiteY7" fmla="*/ 152400 h 228600"/>
                    <a:gd name="connsiteX8" fmla="*/ 148590 w 247047"/>
                    <a:gd name="connsiteY8" fmla="*/ 180975 h 228600"/>
                    <a:gd name="connsiteX9" fmla="*/ 167640 w 247047"/>
                    <a:gd name="connsiteY9" fmla="*/ 209550 h 228600"/>
                    <a:gd name="connsiteX10" fmla="*/ 224790 w 247047"/>
                    <a:gd name="connsiteY10" fmla="*/ 228600 h 228600"/>
                    <a:gd name="connsiteX11" fmla="*/ 243840 w 247047"/>
                    <a:gd name="connsiteY11" fmla="*/ 200025 h 228600"/>
                    <a:gd name="connsiteX12" fmla="*/ 215265 w 247047"/>
                    <a:gd name="connsiteY12" fmla="*/ 85725 h 228600"/>
                    <a:gd name="connsiteX13" fmla="*/ 205740 w 247047"/>
                    <a:gd name="connsiteY13" fmla="*/ 57150 h 228600"/>
                    <a:gd name="connsiteX14" fmla="*/ 148590 w 247047"/>
                    <a:gd name="connsiteY14" fmla="*/ 38100 h 228600"/>
                    <a:gd name="connsiteX15" fmla="*/ 158115 w 247047"/>
                    <a:gd name="connsiteY15" fmla="*/ 2857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047" h="228600">
                      <a:moveTo>
                        <a:pt x="158115" y="28575"/>
                      </a:moveTo>
                      <a:cubicBezTo>
                        <a:pt x="148590" y="25400"/>
                        <a:pt x="139194" y="21808"/>
                        <a:pt x="129540" y="19050"/>
                      </a:cubicBezTo>
                      <a:cubicBezTo>
                        <a:pt x="98153" y="10082"/>
                        <a:pt x="76551" y="6547"/>
                        <a:pt x="43815" y="0"/>
                      </a:cubicBezTo>
                      <a:cubicBezTo>
                        <a:pt x="34290" y="3175"/>
                        <a:pt x="19730" y="545"/>
                        <a:pt x="15240" y="9525"/>
                      </a:cubicBezTo>
                      <a:cubicBezTo>
                        <a:pt x="0" y="40005"/>
                        <a:pt x="43180" y="42545"/>
                        <a:pt x="53340" y="47625"/>
                      </a:cubicBezTo>
                      <a:cubicBezTo>
                        <a:pt x="63579" y="52745"/>
                        <a:pt x="72390" y="60325"/>
                        <a:pt x="81915" y="66675"/>
                      </a:cubicBezTo>
                      <a:lnTo>
                        <a:pt x="120015" y="123825"/>
                      </a:lnTo>
                      <a:cubicBezTo>
                        <a:pt x="126365" y="133350"/>
                        <a:pt x="135445" y="141540"/>
                        <a:pt x="139065" y="152400"/>
                      </a:cubicBezTo>
                      <a:cubicBezTo>
                        <a:pt x="142240" y="161925"/>
                        <a:pt x="144100" y="171995"/>
                        <a:pt x="148590" y="180975"/>
                      </a:cubicBezTo>
                      <a:cubicBezTo>
                        <a:pt x="153710" y="191214"/>
                        <a:pt x="157932" y="203483"/>
                        <a:pt x="167640" y="209550"/>
                      </a:cubicBezTo>
                      <a:cubicBezTo>
                        <a:pt x="184668" y="220193"/>
                        <a:pt x="224790" y="228600"/>
                        <a:pt x="224790" y="228600"/>
                      </a:cubicBezTo>
                      <a:cubicBezTo>
                        <a:pt x="231140" y="219075"/>
                        <a:pt x="242576" y="211403"/>
                        <a:pt x="243840" y="200025"/>
                      </a:cubicBezTo>
                      <a:cubicBezTo>
                        <a:pt x="247047" y="171166"/>
                        <a:pt x="223752" y="111186"/>
                        <a:pt x="215265" y="85725"/>
                      </a:cubicBezTo>
                      <a:cubicBezTo>
                        <a:pt x="212090" y="76200"/>
                        <a:pt x="215265" y="60325"/>
                        <a:pt x="205740" y="57150"/>
                      </a:cubicBezTo>
                      <a:cubicBezTo>
                        <a:pt x="186690" y="50800"/>
                        <a:pt x="165298" y="49239"/>
                        <a:pt x="148590" y="38100"/>
                      </a:cubicBezTo>
                      <a:lnTo>
                        <a:pt x="158115" y="28575"/>
                      </a:lnTo>
                      <a:close/>
                    </a:path>
                  </a:pathLst>
                </a:custGeom>
                <a:solidFill>
                  <a:srgbClr val="99CC00"/>
                </a:solid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8" name="Freeform 57"/>
                <p:cNvSpPr/>
                <p:nvPr/>
              </p:nvSpPr>
              <p:spPr>
                <a:xfrm>
                  <a:off x="2528086" y="2932838"/>
                  <a:ext cx="181836" cy="352348"/>
                </a:xfrm>
                <a:custGeom>
                  <a:avLst/>
                  <a:gdLst>
                    <a:gd name="connsiteX0" fmla="*/ 63500 w 182920"/>
                    <a:gd name="connsiteY0" fmla="*/ 352425 h 352425"/>
                    <a:gd name="connsiteX1" fmla="*/ 53975 w 182920"/>
                    <a:gd name="connsiteY1" fmla="*/ 180975 h 352425"/>
                    <a:gd name="connsiteX2" fmla="*/ 111125 w 182920"/>
                    <a:gd name="connsiteY2" fmla="*/ 200025 h 352425"/>
                    <a:gd name="connsiteX3" fmla="*/ 139700 w 182920"/>
                    <a:gd name="connsiteY3" fmla="*/ 209550 h 352425"/>
                    <a:gd name="connsiteX4" fmla="*/ 177800 w 182920"/>
                    <a:gd name="connsiteY4" fmla="*/ 200025 h 352425"/>
                    <a:gd name="connsiteX5" fmla="*/ 158750 w 182920"/>
                    <a:gd name="connsiteY5" fmla="*/ 171450 h 352425"/>
                    <a:gd name="connsiteX6" fmla="*/ 149225 w 182920"/>
                    <a:gd name="connsiteY6" fmla="*/ 142875 h 352425"/>
                    <a:gd name="connsiteX7" fmla="*/ 139700 w 182920"/>
                    <a:gd name="connsiteY7" fmla="*/ 57150 h 352425"/>
                    <a:gd name="connsiteX8" fmla="*/ 82550 w 182920"/>
                    <a:gd name="connsiteY8" fmla="*/ 38100 h 352425"/>
                    <a:gd name="connsiteX9" fmla="*/ 53975 w 182920"/>
                    <a:gd name="connsiteY9" fmla="*/ 28575 h 352425"/>
                    <a:gd name="connsiteX10" fmla="*/ 25400 w 182920"/>
                    <a:gd name="connsiteY10" fmla="*/ 0 h 352425"/>
                    <a:gd name="connsiteX11" fmla="*/ 25400 w 182920"/>
                    <a:gd name="connsiteY11" fmla="*/ 57150 h 352425"/>
                    <a:gd name="connsiteX12" fmla="*/ 6350 w 182920"/>
                    <a:gd name="connsiteY12" fmla="*/ 85725 h 352425"/>
                    <a:gd name="connsiteX13" fmla="*/ 25400 w 182920"/>
                    <a:gd name="connsiteY13" fmla="*/ 142875 h 352425"/>
                    <a:gd name="connsiteX14" fmla="*/ 15875 w 182920"/>
                    <a:gd name="connsiteY14" fmla="*/ 171450 h 352425"/>
                    <a:gd name="connsiteX15" fmla="*/ 34925 w 182920"/>
                    <a:gd name="connsiteY15" fmla="*/ 200025 h 352425"/>
                    <a:gd name="connsiteX16" fmla="*/ 44450 w 182920"/>
                    <a:gd name="connsiteY16" fmla="*/ 228600 h 352425"/>
                    <a:gd name="connsiteX17" fmla="*/ 34925 w 182920"/>
                    <a:gd name="connsiteY17" fmla="*/ 257175 h 352425"/>
                    <a:gd name="connsiteX18" fmla="*/ 63500 w 182920"/>
                    <a:gd name="connsiteY18"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920" h="352425">
                      <a:moveTo>
                        <a:pt x="63500" y="352425"/>
                      </a:moveTo>
                      <a:cubicBezTo>
                        <a:pt x="32360" y="259005"/>
                        <a:pt x="42782" y="315286"/>
                        <a:pt x="53975" y="180975"/>
                      </a:cubicBezTo>
                      <a:lnTo>
                        <a:pt x="111125" y="200025"/>
                      </a:lnTo>
                      <a:lnTo>
                        <a:pt x="139700" y="209550"/>
                      </a:lnTo>
                      <a:cubicBezTo>
                        <a:pt x="152400" y="206375"/>
                        <a:pt x="171946" y="211734"/>
                        <a:pt x="177800" y="200025"/>
                      </a:cubicBezTo>
                      <a:cubicBezTo>
                        <a:pt x="182920" y="189786"/>
                        <a:pt x="163870" y="181689"/>
                        <a:pt x="158750" y="171450"/>
                      </a:cubicBezTo>
                      <a:cubicBezTo>
                        <a:pt x="154260" y="162470"/>
                        <a:pt x="152400" y="152400"/>
                        <a:pt x="149225" y="142875"/>
                      </a:cubicBezTo>
                      <a:cubicBezTo>
                        <a:pt x="146050" y="114300"/>
                        <a:pt x="155136" y="81406"/>
                        <a:pt x="139700" y="57150"/>
                      </a:cubicBezTo>
                      <a:cubicBezTo>
                        <a:pt x="128919" y="40209"/>
                        <a:pt x="101600" y="44450"/>
                        <a:pt x="82550" y="38100"/>
                      </a:cubicBezTo>
                      <a:lnTo>
                        <a:pt x="53975" y="28575"/>
                      </a:lnTo>
                      <a:cubicBezTo>
                        <a:pt x="44450" y="19050"/>
                        <a:pt x="38870" y="0"/>
                        <a:pt x="25400" y="0"/>
                      </a:cubicBezTo>
                      <a:cubicBezTo>
                        <a:pt x="0" y="0"/>
                        <a:pt x="25400" y="57150"/>
                        <a:pt x="25400" y="57150"/>
                      </a:cubicBezTo>
                      <a:cubicBezTo>
                        <a:pt x="19050" y="66675"/>
                        <a:pt x="6350" y="74277"/>
                        <a:pt x="6350" y="85725"/>
                      </a:cubicBezTo>
                      <a:cubicBezTo>
                        <a:pt x="6350" y="105805"/>
                        <a:pt x="25400" y="142875"/>
                        <a:pt x="25400" y="142875"/>
                      </a:cubicBezTo>
                      <a:cubicBezTo>
                        <a:pt x="22225" y="152400"/>
                        <a:pt x="14224" y="161546"/>
                        <a:pt x="15875" y="171450"/>
                      </a:cubicBezTo>
                      <a:cubicBezTo>
                        <a:pt x="17757" y="182742"/>
                        <a:pt x="29805" y="189786"/>
                        <a:pt x="34925" y="200025"/>
                      </a:cubicBezTo>
                      <a:cubicBezTo>
                        <a:pt x="39415" y="209005"/>
                        <a:pt x="41275" y="219075"/>
                        <a:pt x="44450" y="228600"/>
                      </a:cubicBezTo>
                      <a:cubicBezTo>
                        <a:pt x="41275" y="238125"/>
                        <a:pt x="33816" y="247196"/>
                        <a:pt x="34925" y="257175"/>
                      </a:cubicBezTo>
                      <a:cubicBezTo>
                        <a:pt x="41610" y="317337"/>
                        <a:pt x="36008" y="314325"/>
                        <a:pt x="63500" y="352425"/>
                      </a:cubicBezTo>
                      <a:close/>
                    </a:path>
                  </a:pathLst>
                </a:custGeom>
                <a:solidFill>
                  <a:srgbClr val="99CC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9" name="Freeform 58"/>
                <p:cNvSpPr/>
                <p:nvPr/>
              </p:nvSpPr>
              <p:spPr>
                <a:xfrm>
                  <a:off x="2134603" y="2938387"/>
                  <a:ext cx="396463" cy="319055"/>
                </a:xfrm>
                <a:custGeom>
                  <a:avLst/>
                  <a:gdLst>
                    <a:gd name="connsiteX0" fmla="*/ 390525 w 396875"/>
                    <a:gd name="connsiteY0" fmla="*/ 272392 h 320731"/>
                    <a:gd name="connsiteX1" fmla="*/ 342900 w 396875"/>
                    <a:gd name="connsiteY1" fmla="*/ 158092 h 320731"/>
                    <a:gd name="connsiteX2" fmla="*/ 342900 w 396875"/>
                    <a:gd name="connsiteY2" fmla="*/ 91417 h 320731"/>
                    <a:gd name="connsiteX3" fmla="*/ 314325 w 396875"/>
                    <a:gd name="connsiteY3" fmla="*/ 81892 h 320731"/>
                    <a:gd name="connsiteX4" fmla="*/ 266700 w 396875"/>
                    <a:gd name="connsiteY4" fmla="*/ 43792 h 320731"/>
                    <a:gd name="connsiteX5" fmla="*/ 247650 w 396875"/>
                    <a:gd name="connsiteY5" fmla="*/ 15217 h 320731"/>
                    <a:gd name="connsiteX6" fmla="*/ 238125 w 396875"/>
                    <a:gd name="connsiteY6" fmla="*/ 43792 h 320731"/>
                    <a:gd name="connsiteX7" fmla="*/ 228600 w 396875"/>
                    <a:gd name="connsiteY7" fmla="*/ 81892 h 320731"/>
                    <a:gd name="connsiteX8" fmla="*/ 200025 w 396875"/>
                    <a:gd name="connsiteY8" fmla="*/ 91417 h 320731"/>
                    <a:gd name="connsiteX9" fmla="*/ 142875 w 396875"/>
                    <a:gd name="connsiteY9" fmla="*/ 72367 h 320731"/>
                    <a:gd name="connsiteX10" fmla="*/ 57150 w 396875"/>
                    <a:gd name="connsiteY10" fmla="*/ 100942 h 320731"/>
                    <a:gd name="connsiteX11" fmla="*/ 28575 w 396875"/>
                    <a:gd name="connsiteY11" fmla="*/ 110467 h 320731"/>
                    <a:gd name="connsiteX12" fmla="*/ 0 w 396875"/>
                    <a:gd name="connsiteY12" fmla="*/ 129517 h 320731"/>
                    <a:gd name="connsiteX13" fmla="*/ 57150 w 396875"/>
                    <a:gd name="connsiteY13" fmla="*/ 148567 h 320731"/>
                    <a:gd name="connsiteX14" fmla="*/ 104775 w 396875"/>
                    <a:gd name="connsiteY14" fmla="*/ 158092 h 320731"/>
                    <a:gd name="connsiteX15" fmla="*/ 161925 w 396875"/>
                    <a:gd name="connsiteY15" fmla="*/ 177142 h 320731"/>
                    <a:gd name="connsiteX16" fmla="*/ 190500 w 396875"/>
                    <a:gd name="connsiteY16" fmla="*/ 158092 h 320731"/>
                    <a:gd name="connsiteX17" fmla="*/ 247650 w 396875"/>
                    <a:gd name="connsiteY17" fmla="*/ 196192 h 320731"/>
                    <a:gd name="connsiteX18" fmla="*/ 276225 w 396875"/>
                    <a:gd name="connsiteY18" fmla="*/ 196192 h 320731"/>
                    <a:gd name="connsiteX19" fmla="*/ 304800 w 396875"/>
                    <a:gd name="connsiteY19" fmla="*/ 186667 h 320731"/>
                    <a:gd name="connsiteX20" fmla="*/ 314325 w 396875"/>
                    <a:gd name="connsiteY20" fmla="*/ 215242 h 320731"/>
                    <a:gd name="connsiteX21" fmla="*/ 342900 w 396875"/>
                    <a:gd name="connsiteY21" fmla="*/ 224767 h 320731"/>
                    <a:gd name="connsiteX22" fmla="*/ 361950 w 396875"/>
                    <a:gd name="connsiteY22" fmla="*/ 281917 h 320731"/>
                    <a:gd name="connsiteX23" fmla="*/ 381000 w 396875"/>
                    <a:gd name="connsiteY23" fmla="*/ 310492 h 320731"/>
                    <a:gd name="connsiteX24" fmla="*/ 390525 w 396875"/>
                    <a:gd name="connsiteY24" fmla="*/ 272392 h 32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6875" h="320731">
                      <a:moveTo>
                        <a:pt x="390525" y="272392"/>
                      </a:moveTo>
                      <a:cubicBezTo>
                        <a:pt x="384175" y="246992"/>
                        <a:pt x="378658" y="211729"/>
                        <a:pt x="342900" y="158092"/>
                      </a:cubicBezTo>
                      <a:cubicBezTo>
                        <a:pt x="350629" y="134904"/>
                        <a:pt x="362599" y="116041"/>
                        <a:pt x="342900" y="91417"/>
                      </a:cubicBezTo>
                      <a:cubicBezTo>
                        <a:pt x="336628" y="83577"/>
                        <a:pt x="323850" y="85067"/>
                        <a:pt x="314325" y="81892"/>
                      </a:cubicBezTo>
                      <a:cubicBezTo>
                        <a:pt x="259730" y="0"/>
                        <a:pt x="332425" y="96372"/>
                        <a:pt x="266700" y="43792"/>
                      </a:cubicBezTo>
                      <a:cubicBezTo>
                        <a:pt x="257761" y="36641"/>
                        <a:pt x="254000" y="24742"/>
                        <a:pt x="247650" y="15217"/>
                      </a:cubicBezTo>
                      <a:cubicBezTo>
                        <a:pt x="244475" y="24742"/>
                        <a:pt x="240883" y="34138"/>
                        <a:pt x="238125" y="43792"/>
                      </a:cubicBezTo>
                      <a:cubicBezTo>
                        <a:pt x="234529" y="56379"/>
                        <a:pt x="236778" y="71670"/>
                        <a:pt x="228600" y="81892"/>
                      </a:cubicBezTo>
                      <a:cubicBezTo>
                        <a:pt x="222328" y="89732"/>
                        <a:pt x="209550" y="88242"/>
                        <a:pt x="200025" y="91417"/>
                      </a:cubicBezTo>
                      <a:cubicBezTo>
                        <a:pt x="180975" y="85067"/>
                        <a:pt x="161925" y="66017"/>
                        <a:pt x="142875" y="72367"/>
                      </a:cubicBezTo>
                      <a:lnTo>
                        <a:pt x="57150" y="100942"/>
                      </a:lnTo>
                      <a:cubicBezTo>
                        <a:pt x="47625" y="104117"/>
                        <a:pt x="36929" y="104898"/>
                        <a:pt x="28575" y="110467"/>
                      </a:cubicBezTo>
                      <a:lnTo>
                        <a:pt x="0" y="129517"/>
                      </a:lnTo>
                      <a:cubicBezTo>
                        <a:pt x="19050" y="135867"/>
                        <a:pt x="37459" y="144629"/>
                        <a:pt x="57150" y="148567"/>
                      </a:cubicBezTo>
                      <a:cubicBezTo>
                        <a:pt x="73025" y="151742"/>
                        <a:pt x="89156" y="153832"/>
                        <a:pt x="104775" y="158092"/>
                      </a:cubicBezTo>
                      <a:cubicBezTo>
                        <a:pt x="124148" y="163376"/>
                        <a:pt x="161925" y="177142"/>
                        <a:pt x="161925" y="177142"/>
                      </a:cubicBezTo>
                      <a:cubicBezTo>
                        <a:pt x="171450" y="170792"/>
                        <a:pt x="179325" y="155609"/>
                        <a:pt x="190500" y="158092"/>
                      </a:cubicBezTo>
                      <a:cubicBezTo>
                        <a:pt x="212850" y="163059"/>
                        <a:pt x="247650" y="196192"/>
                        <a:pt x="247650" y="196192"/>
                      </a:cubicBezTo>
                      <a:cubicBezTo>
                        <a:pt x="284259" y="251106"/>
                        <a:pt x="252564" y="219853"/>
                        <a:pt x="276225" y="196192"/>
                      </a:cubicBezTo>
                      <a:cubicBezTo>
                        <a:pt x="283325" y="189092"/>
                        <a:pt x="295275" y="189842"/>
                        <a:pt x="304800" y="186667"/>
                      </a:cubicBezTo>
                      <a:cubicBezTo>
                        <a:pt x="307975" y="196192"/>
                        <a:pt x="307225" y="208142"/>
                        <a:pt x="314325" y="215242"/>
                      </a:cubicBezTo>
                      <a:cubicBezTo>
                        <a:pt x="321425" y="222342"/>
                        <a:pt x="337064" y="216597"/>
                        <a:pt x="342900" y="224767"/>
                      </a:cubicBezTo>
                      <a:cubicBezTo>
                        <a:pt x="354572" y="241107"/>
                        <a:pt x="350811" y="265209"/>
                        <a:pt x="361950" y="281917"/>
                      </a:cubicBezTo>
                      <a:cubicBezTo>
                        <a:pt x="368300" y="291442"/>
                        <a:pt x="375880" y="320731"/>
                        <a:pt x="381000" y="310492"/>
                      </a:cubicBezTo>
                      <a:cubicBezTo>
                        <a:pt x="390939" y="290613"/>
                        <a:pt x="396875" y="297792"/>
                        <a:pt x="390525" y="272392"/>
                      </a:cubicBezTo>
                      <a:close/>
                    </a:path>
                  </a:pathLst>
                </a:custGeom>
                <a:solidFill>
                  <a:srgbClr val="99C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0" name="Freeform 59"/>
                <p:cNvSpPr/>
                <p:nvPr/>
              </p:nvSpPr>
              <p:spPr>
                <a:xfrm>
                  <a:off x="2110755" y="3154790"/>
                  <a:ext cx="435216" cy="349575"/>
                </a:xfrm>
                <a:custGeom>
                  <a:avLst/>
                  <a:gdLst>
                    <a:gd name="connsiteX0" fmla="*/ 431863 w 433514"/>
                    <a:gd name="connsiteY0" fmla="*/ 273202 h 349402"/>
                    <a:gd name="connsiteX1" fmla="*/ 412813 w 433514"/>
                    <a:gd name="connsiteY1" fmla="*/ 206527 h 349402"/>
                    <a:gd name="connsiteX2" fmla="*/ 403288 w 433514"/>
                    <a:gd name="connsiteY2" fmla="*/ 177952 h 349402"/>
                    <a:gd name="connsiteX3" fmla="*/ 346138 w 433514"/>
                    <a:gd name="connsiteY3" fmla="*/ 139852 h 349402"/>
                    <a:gd name="connsiteX4" fmla="*/ 327088 w 433514"/>
                    <a:gd name="connsiteY4" fmla="*/ 111277 h 349402"/>
                    <a:gd name="connsiteX5" fmla="*/ 298513 w 433514"/>
                    <a:gd name="connsiteY5" fmla="*/ 101752 h 349402"/>
                    <a:gd name="connsiteX6" fmla="*/ 269938 w 433514"/>
                    <a:gd name="connsiteY6" fmla="*/ 82702 h 349402"/>
                    <a:gd name="connsiteX7" fmla="*/ 241363 w 433514"/>
                    <a:gd name="connsiteY7" fmla="*/ 73177 h 349402"/>
                    <a:gd name="connsiteX8" fmla="*/ 212788 w 433514"/>
                    <a:gd name="connsiteY8" fmla="*/ 54127 h 349402"/>
                    <a:gd name="connsiteX9" fmla="*/ 136588 w 433514"/>
                    <a:gd name="connsiteY9" fmla="*/ 35077 h 349402"/>
                    <a:gd name="connsiteX10" fmla="*/ 79438 w 433514"/>
                    <a:gd name="connsiteY10" fmla="*/ 16027 h 349402"/>
                    <a:gd name="connsiteX11" fmla="*/ 50863 w 433514"/>
                    <a:gd name="connsiteY11" fmla="*/ 6502 h 349402"/>
                    <a:gd name="connsiteX12" fmla="*/ 3238 w 433514"/>
                    <a:gd name="connsiteY12" fmla="*/ 16027 h 349402"/>
                    <a:gd name="connsiteX13" fmla="*/ 41338 w 433514"/>
                    <a:gd name="connsiteY13" fmla="*/ 73177 h 349402"/>
                    <a:gd name="connsiteX14" fmla="*/ 60388 w 433514"/>
                    <a:gd name="connsiteY14" fmla="*/ 139852 h 349402"/>
                    <a:gd name="connsiteX15" fmla="*/ 69913 w 433514"/>
                    <a:gd name="connsiteY15" fmla="*/ 168427 h 349402"/>
                    <a:gd name="connsiteX16" fmla="*/ 98488 w 433514"/>
                    <a:gd name="connsiteY16" fmla="*/ 177952 h 349402"/>
                    <a:gd name="connsiteX17" fmla="*/ 146113 w 433514"/>
                    <a:gd name="connsiteY17" fmla="*/ 187477 h 349402"/>
                    <a:gd name="connsiteX18" fmla="*/ 203263 w 433514"/>
                    <a:gd name="connsiteY18" fmla="*/ 206527 h 349402"/>
                    <a:gd name="connsiteX19" fmla="*/ 231838 w 433514"/>
                    <a:gd name="connsiteY19" fmla="*/ 216052 h 349402"/>
                    <a:gd name="connsiteX20" fmla="*/ 317563 w 433514"/>
                    <a:gd name="connsiteY20" fmla="*/ 254152 h 349402"/>
                    <a:gd name="connsiteX21" fmla="*/ 374713 w 433514"/>
                    <a:gd name="connsiteY21" fmla="*/ 273202 h 349402"/>
                    <a:gd name="connsiteX22" fmla="*/ 412813 w 433514"/>
                    <a:gd name="connsiteY22" fmla="*/ 311302 h 349402"/>
                    <a:gd name="connsiteX23" fmla="*/ 422338 w 433514"/>
                    <a:gd name="connsiteY23" fmla="*/ 339877 h 349402"/>
                    <a:gd name="connsiteX24" fmla="*/ 431863 w 433514"/>
                    <a:gd name="connsiteY24" fmla="*/ 311302 h 349402"/>
                    <a:gd name="connsiteX25" fmla="*/ 412813 w 433514"/>
                    <a:gd name="connsiteY25" fmla="*/ 282727 h 349402"/>
                    <a:gd name="connsiteX26" fmla="*/ 431863 w 433514"/>
                    <a:gd name="connsiteY26" fmla="*/ 273202 h 3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514" h="349402">
                      <a:moveTo>
                        <a:pt x="431863" y="273202"/>
                      </a:moveTo>
                      <a:cubicBezTo>
                        <a:pt x="431863" y="260502"/>
                        <a:pt x="419455" y="228667"/>
                        <a:pt x="412813" y="206527"/>
                      </a:cubicBezTo>
                      <a:cubicBezTo>
                        <a:pt x="409928" y="196910"/>
                        <a:pt x="410388" y="185052"/>
                        <a:pt x="403288" y="177952"/>
                      </a:cubicBezTo>
                      <a:cubicBezTo>
                        <a:pt x="387099" y="161763"/>
                        <a:pt x="346138" y="139852"/>
                        <a:pt x="346138" y="139852"/>
                      </a:cubicBezTo>
                      <a:cubicBezTo>
                        <a:pt x="339788" y="130327"/>
                        <a:pt x="336027" y="118428"/>
                        <a:pt x="327088" y="111277"/>
                      </a:cubicBezTo>
                      <a:cubicBezTo>
                        <a:pt x="319248" y="105005"/>
                        <a:pt x="307493" y="106242"/>
                        <a:pt x="298513" y="101752"/>
                      </a:cubicBezTo>
                      <a:cubicBezTo>
                        <a:pt x="288274" y="96632"/>
                        <a:pt x="280177" y="87822"/>
                        <a:pt x="269938" y="82702"/>
                      </a:cubicBezTo>
                      <a:cubicBezTo>
                        <a:pt x="260958" y="78212"/>
                        <a:pt x="250343" y="77667"/>
                        <a:pt x="241363" y="73177"/>
                      </a:cubicBezTo>
                      <a:cubicBezTo>
                        <a:pt x="231124" y="68057"/>
                        <a:pt x="223027" y="59247"/>
                        <a:pt x="212788" y="54127"/>
                      </a:cubicBezTo>
                      <a:cubicBezTo>
                        <a:pt x="189667" y="42567"/>
                        <a:pt x="160499" y="41598"/>
                        <a:pt x="136588" y="35077"/>
                      </a:cubicBezTo>
                      <a:cubicBezTo>
                        <a:pt x="117215" y="29793"/>
                        <a:pt x="98488" y="22377"/>
                        <a:pt x="79438" y="16027"/>
                      </a:cubicBezTo>
                      <a:lnTo>
                        <a:pt x="50863" y="6502"/>
                      </a:lnTo>
                      <a:cubicBezTo>
                        <a:pt x="34988" y="9677"/>
                        <a:pt x="5528" y="0"/>
                        <a:pt x="3238" y="16027"/>
                      </a:cubicBezTo>
                      <a:cubicBezTo>
                        <a:pt x="0" y="38692"/>
                        <a:pt x="34098" y="51457"/>
                        <a:pt x="41338" y="73177"/>
                      </a:cubicBezTo>
                      <a:cubicBezTo>
                        <a:pt x="64176" y="141690"/>
                        <a:pt x="36468" y="56131"/>
                        <a:pt x="60388" y="139852"/>
                      </a:cubicBezTo>
                      <a:cubicBezTo>
                        <a:pt x="63146" y="149506"/>
                        <a:pt x="62813" y="161327"/>
                        <a:pt x="69913" y="168427"/>
                      </a:cubicBezTo>
                      <a:cubicBezTo>
                        <a:pt x="77013" y="175527"/>
                        <a:pt x="88748" y="175517"/>
                        <a:pt x="98488" y="177952"/>
                      </a:cubicBezTo>
                      <a:cubicBezTo>
                        <a:pt x="114194" y="181879"/>
                        <a:pt x="130494" y="183217"/>
                        <a:pt x="146113" y="187477"/>
                      </a:cubicBezTo>
                      <a:cubicBezTo>
                        <a:pt x="165486" y="192761"/>
                        <a:pt x="184213" y="200177"/>
                        <a:pt x="203263" y="206527"/>
                      </a:cubicBezTo>
                      <a:lnTo>
                        <a:pt x="231838" y="216052"/>
                      </a:lnTo>
                      <a:cubicBezTo>
                        <a:pt x="266096" y="267440"/>
                        <a:pt x="234152" y="234903"/>
                        <a:pt x="317563" y="254152"/>
                      </a:cubicBezTo>
                      <a:cubicBezTo>
                        <a:pt x="337129" y="258667"/>
                        <a:pt x="374713" y="273202"/>
                        <a:pt x="374713" y="273202"/>
                      </a:cubicBezTo>
                      <a:cubicBezTo>
                        <a:pt x="400113" y="349402"/>
                        <a:pt x="362013" y="260502"/>
                        <a:pt x="412813" y="311302"/>
                      </a:cubicBezTo>
                      <a:cubicBezTo>
                        <a:pt x="419913" y="318402"/>
                        <a:pt x="419163" y="330352"/>
                        <a:pt x="422338" y="339877"/>
                      </a:cubicBezTo>
                      <a:cubicBezTo>
                        <a:pt x="425513" y="330352"/>
                        <a:pt x="433514" y="321206"/>
                        <a:pt x="431863" y="311302"/>
                      </a:cubicBezTo>
                      <a:cubicBezTo>
                        <a:pt x="429981" y="300010"/>
                        <a:pt x="417065" y="293356"/>
                        <a:pt x="412813" y="282727"/>
                      </a:cubicBezTo>
                      <a:cubicBezTo>
                        <a:pt x="410455" y="276831"/>
                        <a:pt x="431863" y="285902"/>
                        <a:pt x="431863" y="273202"/>
                      </a:cubicBez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1" name="Freeform 60"/>
                <p:cNvSpPr/>
                <p:nvPr/>
              </p:nvSpPr>
              <p:spPr>
                <a:xfrm>
                  <a:off x="1279074" y="3512687"/>
                  <a:ext cx="304055" cy="835096"/>
                </a:xfrm>
                <a:custGeom>
                  <a:avLst/>
                  <a:gdLst>
                    <a:gd name="connsiteX0" fmla="*/ 255948 w 305154"/>
                    <a:gd name="connsiteY0" fmla="*/ 1587 h 835132"/>
                    <a:gd name="connsiteX1" fmla="*/ 217848 w 305154"/>
                    <a:gd name="connsiteY1" fmla="*/ 58737 h 835132"/>
                    <a:gd name="connsiteX2" fmla="*/ 198798 w 305154"/>
                    <a:gd name="connsiteY2" fmla="*/ 87312 h 835132"/>
                    <a:gd name="connsiteX3" fmla="*/ 160698 w 305154"/>
                    <a:gd name="connsiteY3" fmla="*/ 173037 h 835132"/>
                    <a:gd name="connsiteX4" fmla="*/ 179748 w 305154"/>
                    <a:gd name="connsiteY4" fmla="*/ 277812 h 835132"/>
                    <a:gd name="connsiteX5" fmla="*/ 170223 w 305154"/>
                    <a:gd name="connsiteY5" fmla="*/ 306387 h 835132"/>
                    <a:gd name="connsiteX6" fmla="*/ 160698 w 305154"/>
                    <a:gd name="connsiteY6" fmla="*/ 363537 h 835132"/>
                    <a:gd name="connsiteX7" fmla="*/ 179748 w 305154"/>
                    <a:gd name="connsiteY7" fmla="*/ 515937 h 835132"/>
                    <a:gd name="connsiteX8" fmla="*/ 189273 w 305154"/>
                    <a:gd name="connsiteY8" fmla="*/ 573087 h 835132"/>
                    <a:gd name="connsiteX9" fmla="*/ 208323 w 305154"/>
                    <a:gd name="connsiteY9" fmla="*/ 630237 h 835132"/>
                    <a:gd name="connsiteX10" fmla="*/ 217848 w 305154"/>
                    <a:gd name="connsiteY10" fmla="*/ 658812 h 835132"/>
                    <a:gd name="connsiteX11" fmla="*/ 208323 w 305154"/>
                    <a:gd name="connsiteY11" fmla="*/ 687387 h 835132"/>
                    <a:gd name="connsiteX12" fmla="*/ 227373 w 305154"/>
                    <a:gd name="connsiteY12" fmla="*/ 715962 h 835132"/>
                    <a:gd name="connsiteX13" fmla="*/ 265473 w 305154"/>
                    <a:gd name="connsiteY13" fmla="*/ 773112 h 835132"/>
                    <a:gd name="connsiteX14" fmla="*/ 274998 w 305154"/>
                    <a:gd name="connsiteY14" fmla="*/ 801687 h 835132"/>
                    <a:gd name="connsiteX15" fmla="*/ 294048 w 305154"/>
                    <a:gd name="connsiteY15" fmla="*/ 830262 h 835132"/>
                    <a:gd name="connsiteX16" fmla="*/ 236898 w 305154"/>
                    <a:gd name="connsiteY16" fmla="*/ 811212 h 835132"/>
                    <a:gd name="connsiteX17" fmla="*/ 208323 w 305154"/>
                    <a:gd name="connsiteY17" fmla="*/ 801687 h 835132"/>
                    <a:gd name="connsiteX18" fmla="*/ 179748 w 305154"/>
                    <a:gd name="connsiteY18" fmla="*/ 792162 h 835132"/>
                    <a:gd name="connsiteX19" fmla="*/ 122598 w 305154"/>
                    <a:gd name="connsiteY19" fmla="*/ 763587 h 835132"/>
                    <a:gd name="connsiteX20" fmla="*/ 74973 w 305154"/>
                    <a:gd name="connsiteY20" fmla="*/ 687387 h 835132"/>
                    <a:gd name="connsiteX21" fmla="*/ 8298 w 305154"/>
                    <a:gd name="connsiteY21" fmla="*/ 620712 h 835132"/>
                    <a:gd name="connsiteX22" fmla="*/ 27348 w 305154"/>
                    <a:gd name="connsiteY22" fmla="*/ 534987 h 835132"/>
                    <a:gd name="connsiteX23" fmla="*/ 8298 w 305154"/>
                    <a:gd name="connsiteY23" fmla="*/ 430212 h 835132"/>
                    <a:gd name="connsiteX24" fmla="*/ 46398 w 305154"/>
                    <a:gd name="connsiteY24" fmla="*/ 382587 h 835132"/>
                    <a:gd name="connsiteX25" fmla="*/ 84498 w 305154"/>
                    <a:gd name="connsiteY25" fmla="*/ 325437 h 835132"/>
                    <a:gd name="connsiteX26" fmla="*/ 94023 w 305154"/>
                    <a:gd name="connsiteY26" fmla="*/ 173037 h 835132"/>
                    <a:gd name="connsiteX27" fmla="*/ 132123 w 305154"/>
                    <a:gd name="connsiteY27" fmla="*/ 115887 h 835132"/>
                    <a:gd name="connsiteX28" fmla="*/ 208323 w 305154"/>
                    <a:gd name="connsiteY28" fmla="*/ 49212 h 835132"/>
                    <a:gd name="connsiteX29" fmla="*/ 255948 w 305154"/>
                    <a:gd name="connsiteY29" fmla="*/ 1587 h 83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154" h="835132">
                      <a:moveTo>
                        <a:pt x="255948" y="1587"/>
                      </a:moveTo>
                      <a:cubicBezTo>
                        <a:pt x="257535" y="3174"/>
                        <a:pt x="230548" y="39687"/>
                        <a:pt x="217848" y="58737"/>
                      </a:cubicBezTo>
                      <a:cubicBezTo>
                        <a:pt x="211498" y="68262"/>
                        <a:pt x="202418" y="76452"/>
                        <a:pt x="198798" y="87312"/>
                      </a:cubicBezTo>
                      <a:cubicBezTo>
                        <a:pt x="176128" y="155322"/>
                        <a:pt x="190887" y="127754"/>
                        <a:pt x="160698" y="173037"/>
                      </a:cubicBezTo>
                      <a:cubicBezTo>
                        <a:pt x="174093" y="213223"/>
                        <a:pt x="179748" y="223960"/>
                        <a:pt x="179748" y="277812"/>
                      </a:cubicBezTo>
                      <a:cubicBezTo>
                        <a:pt x="179748" y="287852"/>
                        <a:pt x="172401" y="296586"/>
                        <a:pt x="170223" y="306387"/>
                      </a:cubicBezTo>
                      <a:cubicBezTo>
                        <a:pt x="166033" y="325240"/>
                        <a:pt x="163873" y="344487"/>
                        <a:pt x="160698" y="363537"/>
                      </a:cubicBezTo>
                      <a:cubicBezTo>
                        <a:pt x="167048" y="414337"/>
                        <a:pt x="171332" y="465438"/>
                        <a:pt x="179748" y="515937"/>
                      </a:cubicBezTo>
                      <a:cubicBezTo>
                        <a:pt x="182923" y="534987"/>
                        <a:pt x="184589" y="554351"/>
                        <a:pt x="189273" y="573087"/>
                      </a:cubicBezTo>
                      <a:cubicBezTo>
                        <a:pt x="194143" y="592568"/>
                        <a:pt x="201973" y="611187"/>
                        <a:pt x="208323" y="630237"/>
                      </a:cubicBezTo>
                      <a:lnTo>
                        <a:pt x="217848" y="658812"/>
                      </a:lnTo>
                      <a:cubicBezTo>
                        <a:pt x="214673" y="668337"/>
                        <a:pt x="206672" y="677483"/>
                        <a:pt x="208323" y="687387"/>
                      </a:cubicBezTo>
                      <a:cubicBezTo>
                        <a:pt x="210205" y="698679"/>
                        <a:pt x="222253" y="705723"/>
                        <a:pt x="227373" y="715962"/>
                      </a:cubicBezTo>
                      <a:cubicBezTo>
                        <a:pt x="254942" y="771101"/>
                        <a:pt x="211304" y="718943"/>
                        <a:pt x="265473" y="773112"/>
                      </a:cubicBezTo>
                      <a:cubicBezTo>
                        <a:pt x="268648" y="782637"/>
                        <a:pt x="270508" y="792707"/>
                        <a:pt x="274998" y="801687"/>
                      </a:cubicBezTo>
                      <a:cubicBezTo>
                        <a:pt x="280118" y="811926"/>
                        <a:pt x="305154" y="827486"/>
                        <a:pt x="294048" y="830262"/>
                      </a:cubicBezTo>
                      <a:cubicBezTo>
                        <a:pt x="274567" y="835132"/>
                        <a:pt x="255948" y="817562"/>
                        <a:pt x="236898" y="811212"/>
                      </a:cubicBezTo>
                      <a:lnTo>
                        <a:pt x="208323" y="801687"/>
                      </a:lnTo>
                      <a:cubicBezTo>
                        <a:pt x="198798" y="798512"/>
                        <a:pt x="188102" y="797731"/>
                        <a:pt x="179748" y="792162"/>
                      </a:cubicBezTo>
                      <a:cubicBezTo>
                        <a:pt x="142819" y="767543"/>
                        <a:pt x="162033" y="776732"/>
                        <a:pt x="122598" y="763587"/>
                      </a:cubicBezTo>
                      <a:cubicBezTo>
                        <a:pt x="99928" y="695577"/>
                        <a:pt x="120256" y="717576"/>
                        <a:pt x="74973" y="687387"/>
                      </a:cubicBezTo>
                      <a:cubicBezTo>
                        <a:pt x="31304" y="621883"/>
                        <a:pt x="58593" y="637477"/>
                        <a:pt x="8298" y="620712"/>
                      </a:cubicBezTo>
                      <a:cubicBezTo>
                        <a:pt x="11972" y="606018"/>
                        <a:pt x="27348" y="547079"/>
                        <a:pt x="27348" y="534987"/>
                      </a:cubicBezTo>
                      <a:cubicBezTo>
                        <a:pt x="27348" y="481135"/>
                        <a:pt x="21693" y="470398"/>
                        <a:pt x="8298" y="430212"/>
                      </a:cubicBezTo>
                      <a:cubicBezTo>
                        <a:pt x="29748" y="365862"/>
                        <a:pt x="0" y="435613"/>
                        <a:pt x="46398" y="382587"/>
                      </a:cubicBezTo>
                      <a:cubicBezTo>
                        <a:pt x="61475" y="365357"/>
                        <a:pt x="84498" y="325437"/>
                        <a:pt x="84498" y="325437"/>
                      </a:cubicBezTo>
                      <a:cubicBezTo>
                        <a:pt x="87673" y="274637"/>
                        <a:pt x="82743" y="222670"/>
                        <a:pt x="94023" y="173037"/>
                      </a:cubicBezTo>
                      <a:cubicBezTo>
                        <a:pt x="99097" y="150711"/>
                        <a:pt x="119423" y="134937"/>
                        <a:pt x="132123" y="115887"/>
                      </a:cubicBezTo>
                      <a:cubicBezTo>
                        <a:pt x="154348" y="82550"/>
                        <a:pt x="160698" y="65087"/>
                        <a:pt x="208323" y="49212"/>
                      </a:cubicBezTo>
                      <a:cubicBezTo>
                        <a:pt x="243633" y="37442"/>
                        <a:pt x="254361" y="0"/>
                        <a:pt x="255948" y="1587"/>
                      </a:cubicBezTo>
                      <a:close/>
                    </a:path>
                  </a:pathLst>
                </a:cu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61"/>
                <p:cNvSpPr/>
                <p:nvPr/>
              </p:nvSpPr>
              <p:spPr>
                <a:xfrm>
                  <a:off x="1419178" y="3190857"/>
                  <a:ext cx="280208" cy="316282"/>
                </a:xfrm>
                <a:custGeom>
                  <a:avLst/>
                  <a:gdLst>
                    <a:gd name="connsiteX0" fmla="*/ 276225 w 278948"/>
                    <a:gd name="connsiteY0" fmla="*/ 152400 h 317605"/>
                    <a:gd name="connsiteX1" fmla="*/ 266700 w 278948"/>
                    <a:gd name="connsiteY1" fmla="*/ 123825 h 317605"/>
                    <a:gd name="connsiteX2" fmla="*/ 276225 w 278948"/>
                    <a:gd name="connsiteY2" fmla="*/ 85725 h 317605"/>
                    <a:gd name="connsiteX3" fmla="*/ 257175 w 278948"/>
                    <a:gd name="connsiteY3" fmla="*/ 19050 h 317605"/>
                    <a:gd name="connsiteX4" fmla="*/ 228600 w 278948"/>
                    <a:gd name="connsiteY4" fmla="*/ 0 h 317605"/>
                    <a:gd name="connsiteX5" fmla="*/ 171450 w 278948"/>
                    <a:gd name="connsiteY5" fmla="*/ 38100 h 317605"/>
                    <a:gd name="connsiteX6" fmla="*/ 142875 w 278948"/>
                    <a:gd name="connsiteY6" fmla="*/ 57150 h 317605"/>
                    <a:gd name="connsiteX7" fmla="*/ 85725 w 278948"/>
                    <a:gd name="connsiteY7" fmla="*/ 76200 h 317605"/>
                    <a:gd name="connsiteX8" fmla="*/ 66675 w 278948"/>
                    <a:gd name="connsiteY8" fmla="*/ 104775 h 317605"/>
                    <a:gd name="connsiteX9" fmla="*/ 28575 w 278948"/>
                    <a:gd name="connsiteY9" fmla="*/ 190500 h 317605"/>
                    <a:gd name="connsiteX10" fmla="*/ 0 w 278948"/>
                    <a:gd name="connsiteY10" fmla="*/ 209550 h 317605"/>
                    <a:gd name="connsiteX11" fmla="*/ 28575 w 278948"/>
                    <a:gd name="connsiteY11" fmla="*/ 219075 h 317605"/>
                    <a:gd name="connsiteX12" fmla="*/ 66675 w 278948"/>
                    <a:gd name="connsiteY12" fmla="*/ 228600 h 317605"/>
                    <a:gd name="connsiteX13" fmla="*/ 76200 w 278948"/>
                    <a:gd name="connsiteY13" fmla="*/ 276225 h 317605"/>
                    <a:gd name="connsiteX14" fmla="*/ 85725 w 278948"/>
                    <a:gd name="connsiteY14" fmla="*/ 304800 h 317605"/>
                    <a:gd name="connsiteX15" fmla="*/ 142875 w 278948"/>
                    <a:gd name="connsiteY15" fmla="*/ 295275 h 317605"/>
                    <a:gd name="connsiteX16" fmla="*/ 257175 w 278948"/>
                    <a:gd name="connsiteY16" fmla="*/ 295275 h 317605"/>
                    <a:gd name="connsiteX17" fmla="*/ 257175 w 278948"/>
                    <a:gd name="connsiteY17" fmla="*/ 219075 h 317605"/>
                    <a:gd name="connsiteX18" fmla="*/ 266700 w 278948"/>
                    <a:gd name="connsiteY18" fmla="*/ 190500 h 317605"/>
                    <a:gd name="connsiteX19" fmla="*/ 276225 w 278948"/>
                    <a:gd name="connsiteY19" fmla="*/ 152400 h 31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948" h="317605">
                      <a:moveTo>
                        <a:pt x="276225" y="152400"/>
                      </a:moveTo>
                      <a:cubicBezTo>
                        <a:pt x="276225" y="141288"/>
                        <a:pt x="266700" y="133865"/>
                        <a:pt x="266700" y="123825"/>
                      </a:cubicBezTo>
                      <a:cubicBezTo>
                        <a:pt x="266700" y="110734"/>
                        <a:pt x="276225" y="98816"/>
                        <a:pt x="276225" y="85725"/>
                      </a:cubicBezTo>
                      <a:cubicBezTo>
                        <a:pt x="276225" y="84014"/>
                        <a:pt x="261667" y="24665"/>
                        <a:pt x="257175" y="19050"/>
                      </a:cubicBezTo>
                      <a:cubicBezTo>
                        <a:pt x="250024" y="10111"/>
                        <a:pt x="238125" y="6350"/>
                        <a:pt x="228600" y="0"/>
                      </a:cubicBezTo>
                      <a:lnTo>
                        <a:pt x="171450" y="38100"/>
                      </a:lnTo>
                      <a:cubicBezTo>
                        <a:pt x="161925" y="44450"/>
                        <a:pt x="153735" y="53530"/>
                        <a:pt x="142875" y="57150"/>
                      </a:cubicBezTo>
                      <a:lnTo>
                        <a:pt x="85725" y="76200"/>
                      </a:lnTo>
                      <a:cubicBezTo>
                        <a:pt x="79375" y="85725"/>
                        <a:pt x="71324" y="94314"/>
                        <a:pt x="66675" y="104775"/>
                      </a:cubicBezTo>
                      <a:cubicBezTo>
                        <a:pt x="51585" y="138728"/>
                        <a:pt x="54443" y="164632"/>
                        <a:pt x="28575" y="190500"/>
                      </a:cubicBezTo>
                      <a:cubicBezTo>
                        <a:pt x="20480" y="198595"/>
                        <a:pt x="9525" y="203200"/>
                        <a:pt x="0" y="209550"/>
                      </a:cubicBezTo>
                      <a:cubicBezTo>
                        <a:pt x="9525" y="212725"/>
                        <a:pt x="18921" y="216317"/>
                        <a:pt x="28575" y="219075"/>
                      </a:cubicBezTo>
                      <a:cubicBezTo>
                        <a:pt x="41162" y="222671"/>
                        <a:pt x="58294" y="218543"/>
                        <a:pt x="66675" y="228600"/>
                      </a:cubicBezTo>
                      <a:cubicBezTo>
                        <a:pt x="77039" y="241037"/>
                        <a:pt x="72273" y="260519"/>
                        <a:pt x="76200" y="276225"/>
                      </a:cubicBezTo>
                      <a:cubicBezTo>
                        <a:pt x="78635" y="285965"/>
                        <a:pt x="82550" y="295275"/>
                        <a:pt x="85725" y="304800"/>
                      </a:cubicBezTo>
                      <a:cubicBezTo>
                        <a:pt x="104775" y="301625"/>
                        <a:pt x="123562" y="295275"/>
                        <a:pt x="142875" y="295275"/>
                      </a:cubicBezTo>
                      <a:cubicBezTo>
                        <a:pt x="270480" y="295275"/>
                        <a:pt x="190184" y="317605"/>
                        <a:pt x="257175" y="295275"/>
                      </a:cubicBezTo>
                      <a:cubicBezTo>
                        <a:pt x="278948" y="229956"/>
                        <a:pt x="257175" y="311027"/>
                        <a:pt x="257175" y="219075"/>
                      </a:cubicBezTo>
                      <a:cubicBezTo>
                        <a:pt x="257175" y="209035"/>
                        <a:pt x="264522" y="200301"/>
                        <a:pt x="266700" y="190500"/>
                      </a:cubicBezTo>
                      <a:cubicBezTo>
                        <a:pt x="270890" y="171647"/>
                        <a:pt x="276225" y="163512"/>
                        <a:pt x="276225" y="152400"/>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81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1472835" y="3348999"/>
                  <a:ext cx="342806" cy="701923"/>
                </a:xfrm>
                <a:custGeom>
                  <a:avLst/>
                  <a:gdLst>
                    <a:gd name="connsiteX0" fmla="*/ 240910 w 343122"/>
                    <a:gd name="connsiteY0" fmla="*/ 14056 h 703031"/>
                    <a:gd name="connsiteX1" fmla="*/ 279010 w 343122"/>
                    <a:gd name="connsiteY1" fmla="*/ 80731 h 703031"/>
                    <a:gd name="connsiteX2" fmla="*/ 288535 w 343122"/>
                    <a:gd name="connsiteY2" fmla="*/ 109306 h 703031"/>
                    <a:gd name="connsiteX3" fmla="*/ 336160 w 343122"/>
                    <a:gd name="connsiteY3" fmla="*/ 195031 h 703031"/>
                    <a:gd name="connsiteX4" fmla="*/ 298060 w 343122"/>
                    <a:gd name="connsiteY4" fmla="*/ 280756 h 703031"/>
                    <a:gd name="connsiteX5" fmla="*/ 288535 w 343122"/>
                    <a:gd name="connsiteY5" fmla="*/ 356956 h 703031"/>
                    <a:gd name="connsiteX6" fmla="*/ 279010 w 343122"/>
                    <a:gd name="connsiteY6" fmla="*/ 385531 h 703031"/>
                    <a:gd name="connsiteX7" fmla="*/ 317110 w 343122"/>
                    <a:gd name="connsiteY7" fmla="*/ 442681 h 703031"/>
                    <a:gd name="connsiteX8" fmla="*/ 307585 w 343122"/>
                    <a:gd name="connsiteY8" fmla="*/ 499831 h 703031"/>
                    <a:gd name="connsiteX9" fmla="*/ 298060 w 343122"/>
                    <a:gd name="connsiteY9" fmla="*/ 528406 h 703031"/>
                    <a:gd name="connsiteX10" fmla="*/ 317110 w 343122"/>
                    <a:gd name="connsiteY10" fmla="*/ 585556 h 703031"/>
                    <a:gd name="connsiteX11" fmla="*/ 326635 w 343122"/>
                    <a:gd name="connsiteY11" fmla="*/ 614131 h 703031"/>
                    <a:gd name="connsiteX12" fmla="*/ 307585 w 343122"/>
                    <a:gd name="connsiteY12" fmla="*/ 671281 h 703031"/>
                    <a:gd name="connsiteX13" fmla="*/ 317110 w 343122"/>
                    <a:gd name="connsiteY13" fmla="*/ 699856 h 703031"/>
                    <a:gd name="connsiteX14" fmla="*/ 259960 w 343122"/>
                    <a:gd name="connsiteY14" fmla="*/ 680806 h 703031"/>
                    <a:gd name="connsiteX15" fmla="*/ 231385 w 343122"/>
                    <a:gd name="connsiteY15" fmla="*/ 671281 h 703031"/>
                    <a:gd name="connsiteX16" fmla="*/ 212335 w 343122"/>
                    <a:gd name="connsiteY16" fmla="*/ 642706 h 703031"/>
                    <a:gd name="connsiteX17" fmla="*/ 155185 w 343122"/>
                    <a:gd name="connsiteY17" fmla="*/ 604606 h 703031"/>
                    <a:gd name="connsiteX18" fmla="*/ 117085 w 343122"/>
                    <a:gd name="connsiteY18" fmla="*/ 547456 h 703031"/>
                    <a:gd name="connsiteX19" fmla="*/ 98035 w 343122"/>
                    <a:gd name="connsiteY19" fmla="*/ 461731 h 703031"/>
                    <a:gd name="connsiteX20" fmla="*/ 88510 w 343122"/>
                    <a:gd name="connsiteY20" fmla="*/ 433156 h 703031"/>
                    <a:gd name="connsiteX21" fmla="*/ 59935 w 343122"/>
                    <a:gd name="connsiteY21" fmla="*/ 423631 h 703031"/>
                    <a:gd name="connsiteX22" fmla="*/ 2785 w 343122"/>
                    <a:gd name="connsiteY22" fmla="*/ 423631 h 703031"/>
                    <a:gd name="connsiteX23" fmla="*/ 21835 w 343122"/>
                    <a:gd name="connsiteY23" fmla="*/ 385531 h 703031"/>
                    <a:gd name="connsiteX24" fmla="*/ 50410 w 343122"/>
                    <a:gd name="connsiteY24" fmla="*/ 299806 h 703031"/>
                    <a:gd name="connsiteX25" fmla="*/ 78985 w 343122"/>
                    <a:gd name="connsiteY25" fmla="*/ 242656 h 703031"/>
                    <a:gd name="connsiteX26" fmla="*/ 107560 w 343122"/>
                    <a:gd name="connsiteY26" fmla="*/ 223606 h 703031"/>
                    <a:gd name="connsiteX27" fmla="*/ 126610 w 343122"/>
                    <a:gd name="connsiteY27" fmla="*/ 166456 h 703031"/>
                    <a:gd name="connsiteX28" fmla="*/ 183760 w 343122"/>
                    <a:gd name="connsiteY28" fmla="*/ 128356 h 703031"/>
                    <a:gd name="connsiteX29" fmla="*/ 193285 w 343122"/>
                    <a:gd name="connsiteY29" fmla="*/ 71206 h 703031"/>
                    <a:gd name="connsiteX30" fmla="*/ 202810 w 343122"/>
                    <a:gd name="connsiteY30" fmla="*/ 42631 h 703031"/>
                    <a:gd name="connsiteX31" fmla="*/ 231385 w 343122"/>
                    <a:gd name="connsiteY31" fmla="*/ 33106 h 703031"/>
                    <a:gd name="connsiteX32" fmla="*/ 240910 w 343122"/>
                    <a:gd name="connsiteY32" fmla="*/ 14056 h 70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3122" h="703031">
                      <a:moveTo>
                        <a:pt x="240910" y="14056"/>
                      </a:moveTo>
                      <a:cubicBezTo>
                        <a:pt x="248847" y="21993"/>
                        <a:pt x="232878" y="0"/>
                        <a:pt x="279010" y="80731"/>
                      </a:cubicBezTo>
                      <a:cubicBezTo>
                        <a:pt x="283991" y="89448"/>
                        <a:pt x="283659" y="100529"/>
                        <a:pt x="288535" y="109306"/>
                      </a:cubicBezTo>
                      <a:cubicBezTo>
                        <a:pt x="343122" y="207562"/>
                        <a:pt x="314607" y="130373"/>
                        <a:pt x="336160" y="195031"/>
                      </a:cubicBezTo>
                      <a:cubicBezTo>
                        <a:pt x="313490" y="263041"/>
                        <a:pt x="328249" y="235473"/>
                        <a:pt x="298060" y="280756"/>
                      </a:cubicBezTo>
                      <a:cubicBezTo>
                        <a:pt x="320730" y="348766"/>
                        <a:pt x="333818" y="326767"/>
                        <a:pt x="288535" y="356956"/>
                      </a:cubicBezTo>
                      <a:cubicBezTo>
                        <a:pt x="285360" y="366481"/>
                        <a:pt x="275835" y="376006"/>
                        <a:pt x="279010" y="385531"/>
                      </a:cubicBezTo>
                      <a:cubicBezTo>
                        <a:pt x="286250" y="407251"/>
                        <a:pt x="317110" y="442681"/>
                        <a:pt x="317110" y="442681"/>
                      </a:cubicBezTo>
                      <a:cubicBezTo>
                        <a:pt x="313935" y="461731"/>
                        <a:pt x="311775" y="480978"/>
                        <a:pt x="307585" y="499831"/>
                      </a:cubicBezTo>
                      <a:cubicBezTo>
                        <a:pt x="305407" y="509632"/>
                        <a:pt x="296951" y="518427"/>
                        <a:pt x="298060" y="528406"/>
                      </a:cubicBezTo>
                      <a:cubicBezTo>
                        <a:pt x="300278" y="548364"/>
                        <a:pt x="310760" y="566506"/>
                        <a:pt x="317110" y="585556"/>
                      </a:cubicBezTo>
                      <a:lnTo>
                        <a:pt x="326635" y="614131"/>
                      </a:lnTo>
                      <a:cubicBezTo>
                        <a:pt x="320285" y="633181"/>
                        <a:pt x="301235" y="652231"/>
                        <a:pt x="307585" y="671281"/>
                      </a:cubicBezTo>
                      <a:cubicBezTo>
                        <a:pt x="310760" y="680806"/>
                        <a:pt x="326635" y="703031"/>
                        <a:pt x="317110" y="699856"/>
                      </a:cubicBezTo>
                      <a:lnTo>
                        <a:pt x="259960" y="680806"/>
                      </a:lnTo>
                      <a:lnTo>
                        <a:pt x="231385" y="671281"/>
                      </a:lnTo>
                      <a:cubicBezTo>
                        <a:pt x="225035" y="661756"/>
                        <a:pt x="220950" y="650244"/>
                        <a:pt x="212335" y="642706"/>
                      </a:cubicBezTo>
                      <a:cubicBezTo>
                        <a:pt x="195105" y="627629"/>
                        <a:pt x="155185" y="604606"/>
                        <a:pt x="155185" y="604606"/>
                      </a:cubicBezTo>
                      <a:cubicBezTo>
                        <a:pt x="142485" y="585556"/>
                        <a:pt x="121575" y="569907"/>
                        <a:pt x="117085" y="547456"/>
                      </a:cubicBezTo>
                      <a:cubicBezTo>
                        <a:pt x="110538" y="514720"/>
                        <a:pt x="107003" y="493118"/>
                        <a:pt x="98035" y="461731"/>
                      </a:cubicBezTo>
                      <a:cubicBezTo>
                        <a:pt x="95277" y="452077"/>
                        <a:pt x="95610" y="440256"/>
                        <a:pt x="88510" y="433156"/>
                      </a:cubicBezTo>
                      <a:cubicBezTo>
                        <a:pt x="81410" y="426056"/>
                        <a:pt x="69460" y="426806"/>
                        <a:pt x="59935" y="423631"/>
                      </a:cubicBezTo>
                      <a:cubicBezTo>
                        <a:pt x="55172" y="425219"/>
                        <a:pt x="7548" y="447443"/>
                        <a:pt x="2785" y="423631"/>
                      </a:cubicBezTo>
                      <a:cubicBezTo>
                        <a:pt x="0" y="409708"/>
                        <a:pt x="16562" y="398714"/>
                        <a:pt x="21835" y="385531"/>
                      </a:cubicBezTo>
                      <a:lnTo>
                        <a:pt x="50410" y="299806"/>
                      </a:lnTo>
                      <a:cubicBezTo>
                        <a:pt x="58157" y="276565"/>
                        <a:pt x="60521" y="261120"/>
                        <a:pt x="78985" y="242656"/>
                      </a:cubicBezTo>
                      <a:cubicBezTo>
                        <a:pt x="87080" y="234561"/>
                        <a:pt x="98035" y="229956"/>
                        <a:pt x="107560" y="223606"/>
                      </a:cubicBezTo>
                      <a:cubicBezTo>
                        <a:pt x="113910" y="204556"/>
                        <a:pt x="109902" y="177595"/>
                        <a:pt x="126610" y="166456"/>
                      </a:cubicBezTo>
                      <a:lnTo>
                        <a:pt x="183760" y="128356"/>
                      </a:lnTo>
                      <a:cubicBezTo>
                        <a:pt x="186935" y="109306"/>
                        <a:pt x="189095" y="90059"/>
                        <a:pt x="193285" y="71206"/>
                      </a:cubicBezTo>
                      <a:cubicBezTo>
                        <a:pt x="195463" y="61405"/>
                        <a:pt x="195710" y="49731"/>
                        <a:pt x="202810" y="42631"/>
                      </a:cubicBezTo>
                      <a:cubicBezTo>
                        <a:pt x="209910" y="35531"/>
                        <a:pt x="221645" y="30671"/>
                        <a:pt x="231385" y="33106"/>
                      </a:cubicBezTo>
                      <a:cubicBezTo>
                        <a:pt x="238273" y="34828"/>
                        <a:pt x="232973" y="6119"/>
                        <a:pt x="240910" y="14056"/>
                      </a:cubicBezTo>
                      <a:close/>
                    </a:path>
                  </a:pathLst>
                </a:cu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1699386" y="3226925"/>
                  <a:ext cx="310017" cy="169238"/>
                </a:xfrm>
                <a:custGeom>
                  <a:avLst/>
                  <a:gdLst>
                    <a:gd name="connsiteX0" fmla="*/ 289004 w 308054"/>
                    <a:gd name="connsiteY0" fmla="*/ 2245 h 168430"/>
                    <a:gd name="connsiteX1" fmla="*/ 222329 w 308054"/>
                    <a:gd name="connsiteY1" fmla="*/ 11770 h 168430"/>
                    <a:gd name="connsiteX2" fmla="*/ 165179 w 308054"/>
                    <a:gd name="connsiteY2" fmla="*/ 30820 h 168430"/>
                    <a:gd name="connsiteX3" fmla="*/ 108029 w 308054"/>
                    <a:gd name="connsiteY3" fmla="*/ 59395 h 168430"/>
                    <a:gd name="connsiteX4" fmla="*/ 41354 w 308054"/>
                    <a:gd name="connsiteY4" fmla="*/ 135595 h 168430"/>
                    <a:gd name="connsiteX5" fmla="*/ 12779 w 308054"/>
                    <a:gd name="connsiteY5" fmla="*/ 164170 h 168430"/>
                    <a:gd name="connsiteX6" fmla="*/ 69929 w 308054"/>
                    <a:gd name="connsiteY6" fmla="*/ 126070 h 168430"/>
                    <a:gd name="connsiteX7" fmla="*/ 98504 w 308054"/>
                    <a:gd name="connsiteY7" fmla="*/ 116545 h 168430"/>
                    <a:gd name="connsiteX8" fmla="*/ 146129 w 308054"/>
                    <a:gd name="connsiteY8" fmla="*/ 154645 h 168430"/>
                    <a:gd name="connsiteX9" fmla="*/ 174704 w 308054"/>
                    <a:gd name="connsiteY9" fmla="*/ 164170 h 168430"/>
                    <a:gd name="connsiteX10" fmla="*/ 193754 w 308054"/>
                    <a:gd name="connsiteY10" fmla="*/ 135595 h 168430"/>
                    <a:gd name="connsiteX11" fmla="*/ 222329 w 308054"/>
                    <a:gd name="connsiteY11" fmla="*/ 145120 h 168430"/>
                    <a:gd name="connsiteX12" fmla="*/ 250904 w 308054"/>
                    <a:gd name="connsiteY12" fmla="*/ 135595 h 168430"/>
                    <a:gd name="connsiteX13" fmla="*/ 260429 w 308054"/>
                    <a:gd name="connsiteY13" fmla="*/ 68920 h 168430"/>
                    <a:gd name="connsiteX14" fmla="*/ 289004 w 308054"/>
                    <a:gd name="connsiteY14" fmla="*/ 40345 h 168430"/>
                    <a:gd name="connsiteX15" fmla="*/ 308054 w 308054"/>
                    <a:gd name="connsiteY15" fmla="*/ 11770 h 168430"/>
                    <a:gd name="connsiteX16" fmla="*/ 289004 w 308054"/>
                    <a:gd name="connsiteY16" fmla="*/ 2245 h 1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054" h="168430">
                      <a:moveTo>
                        <a:pt x="289004" y="2245"/>
                      </a:moveTo>
                      <a:cubicBezTo>
                        <a:pt x="274717" y="2245"/>
                        <a:pt x="301927" y="3810"/>
                        <a:pt x="222329" y="11770"/>
                      </a:cubicBezTo>
                      <a:cubicBezTo>
                        <a:pt x="202348" y="13768"/>
                        <a:pt x="184229" y="24470"/>
                        <a:pt x="165179" y="30820"/>
                      </a:cubicBezTo>
                      <a:cubicBezTo>
                        <a:pt x="125744" y="43965"/>
                        <a:pt x="144958" y="34776"/>
                        <a:pt x="108029" y="59395"/>
                      </a:cubicBezTo>
                      <a:cubicBezTo>
                        <a:pt x="39766" y="161789"/>
                        <a:pt x="100885" y="85986"/>
                        <a:pt x="41354" y="135595"/>
                      </a:cubicBezTo>
                      <a:cubicBezTo>
                        <a:pt x="31006" y="144219"/>
                        <a:pt x="0" y="168430"/>
                        <a:pt x="12779" y="164170"/>
                      </a:cubicBezTo>
                      <a:cubicBezTo>
                        <a:pt x="34499" y="156930"/>
                        <a:pt x="48209" y="133310"/>
                        <a:pt x="69929" y="126070"/>
                      </a:cubicBezTo>
                      <a:lnTo>
                        <a:pt x="98504" y="116545"/>
                      </a:lnTo>
                      <a:cubicBezTo>
                        <a:pt x="170328" y="140486"/>
                        <a:pt x="84581" y="105406"/>
                        <a:pt x="146129" y="154645"/>
                      </a:cubicBezTo>
                      <a:cubicBezTo>
                        <a:pt x="153969" y="160917"/>
                        <a:pt x="165179" y="160995"/>
                        <a:pt x="174704" y="164170"/>
                      </a:cubicBezTo>
                      <a:cubicBezTo>
                        <a:pt x="181054" y="154645"/>
                        <a:pt x="183125" y="139847"/>
                        <a:pt x="193754" y="135595"/>
                      </a:cubicBezTo>
                      <a:cubicBezTo>
                        <a:pt x="203076" y="131866"/>
                        <a:pt x="212289" y="145120"/>
                        <a:pt x="222329" y="145120"/>
                      </a:cubicBezTo>
                      <a:cubicBezTo>
                        <a:pt x="232369" y="145120"/>
                        <a:pt x="241379" y="138770"/>
                        <a:pt x="250904" y="135595"/>
                      </a:cubicBezTo>
                      <a:cubicBezTo>
                        <a:pt x="254079" y="113370"/>
                        <a:pt x="252091" y="89765"/>
                        <a:pt x="260429" y="68920"/>
                      </a:cubicBezTo>
                      <a:cubicBezTo>
                        <a:pt x="265432" y="56413"/>
                        <a:pt x="280380" y="50693"/>
                        <a:pt x="289004" y="40345"/>
                      </a:cubicBezTo>
                      <a:cubicBezTo>
                        <a:pt x="296333" y="31551"/>
                        <a:pt x="301704" y="21295"/>
                        <a:pt x="308054" y="11770"/>
                      </a:cubicBezTo>
                      <a:cubicBezTo>
                        <a:pt x="272744" y="0"/>
                        <a:pt x="303291" y="2245"/>
                        <a:pt x="289004" y="2245"/>
                      </a:cubicBezTo>
                      <a:close/>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5" name="Freeform 64"/>
                <p:cNvSpPr/>
                <p:nvPr/>
              </p:nvSpPr>
              <p:spPr>
                <a:xfrm>
                  <a:off x="4143752" y="3665280"/>
                  <a:ext cx="226551" cy="807350"/>
                </a:xfrm>
                <a:custGeom>
                  <a:avLst/>
                  <a:gdLst>
                    <a:gd name="connsiteX0" fmla="*/ 86240 w 227443"/>
                    <a:gd name="connsiteY0" fmla="*/ 3175 h 807842"/>
                    <a:gd name="connsiteX1" fmla="*/ 57665 w 227443"/>
                    <a:gd name="connsiteY1" fmla="*/ 12700 h 807842"/>
                    <a:gd name="connsiteX2" fmla="*/ 29090 w 227443"/>
                    <a:gd name="connsiteY2" fmla="*/ 146050 h 807842"/>
                    <a:gd name="connsiteX3" fmla="*/ 10040 w 227443"/>
                    <a:gd name="connsiteY3" fmla="*/ 212725 h 807842"/>
                    <a:gd name="connsiteX4" fmla="*/ 19565 w 227443"/>
                    <a:gd name="connsiteY4" fmla="*/ 241300 h 807842"/>
                    <a:gd name="connsiteX5" fmla="*/ 10040 w 227443"/>
                    <a:gd name="connsiteY5" fmla="*/ 307975 h 807842"/>
                    <a:gd name="connsiteX6" fmla="*/ 38615 w 227443"/>
                    <a:gd name="connsiteY6" fmla="*/ 317500 h 807842"/>
                    <a:gd name="connsiteX7" fmla="*/ 76715 w 227443"/>
                    <a:gd name="connsiteY7" fmla="*/ 279400 h 807842"/>
                    <a:gd name="connsiteX8" fmla="*/ 86240 w 227443"/>
                    <a:gd name="connsiteY8" fmla="*/ 307975 h 807842"/>
                    <a:gd name="connsiteX9" fmla="*/ 67190 w 227443"/>
                    <a:gd name="connsiteY9" fmla="*/ 365125 h 807842"/>
                    <a:gd name="connsiteX10" fmla="*/ 76715 w 227443"/>
                    <a:gd name="connsiteY10" fmla="*/ 412750 h 807842"/>
                    <a:gd name="connsiteX11" fmla="*/ 95765 w 227443"/>
                    <a:gd name="connsiteY11" fmla="*/ 441325 h 807842"/>
                    <a:gd name="connsiteX12" fmla="*/ 105290 w 227443"/>
                    <a:gd name="connsiteY12" fmla="*/ 469900 h 807842"/>
                    <a:gd name="connsiteX13" fmla="*/ 95765 w 227443"/>
                    <a:gd name="connsiteY13" fmla="*/ 555625 h 807842"/>
                    <a:gd name="connsiteX14" fmla="*/ 57665 w 227443"/>
                    <a:gd name="connsiteY14" fmla="*/ 660400 h 807842"/>
                    <a:gd name="connsiteX15" fmla="*/ 19565 w 227443"/>
                    <a:gd name="connsiteY15" fmla="*/ 746125 h 807842"/>
                    <a:gd name="connsiteX16" fmla="*/ 10040 w 227443"/>
                    <a:gd name="connsiteY16" fmla="*/ 774700 h 807842"/>
                    <a:gd name="connsiteX17" fmla="*/ 38615 w 227443"/>
                    <a:gd name="connsiteY17" fmla="*/ 746125 h 807842"/>
                    <a:gd name="connsiteX18" fmla="*/ 76715 w 227443"/>
                    <a:gd name="connsiteY18" fmla="*/ 688975 h 807842"/>
                    <a:gd name="connsiteX19" fmla="*/ 114815 w 227443"/>
                    <a:gd name="connsiteY19" fmla="*/ 631825 h 807842"/>
                    <a:gd name="connsiteX20" fmla="*/ 133865 w 227443"/>
                    <a:gd name="connsiteY20" fmla="*/ 603250 h 807842"/>
                    <a:gd name="connsiteX21" fmla="*/ 152915 w 227443"/>
                    <a:gd name="connsiteY21" fmla="*/ 546100 h 807842"/>
                    <a:gd name="connsiteX22" fmla="*/ 171965 w 227443"/>
                    <a:gd name="connsiteY22" fmla="*/ 517525 h 807842"/>
                    <a:gd name="connsiteX23" fmla="*/ 200540 w 227443"/>
                    <a:gd name="connsiteY23" fmla="*/ 412750 h 807842"/>
                    <a:gd name="connsiteX24" fmla="*/ 219590 w 227443"/>
                    <a:gd name="connsiteY24" fmla="*/ 327025 h 807842"/>
                    <a:gd name="connsiteX25" fmla="*/ 200540 w 227443"/>
                    <a:gd name="connsiteY25" fmla="*/ 222250 h 807842"/>
                    <a:gd name="connsiteX26" fmla="*/ 191015 w 227443"/>
                    <a:gd name="connsiteY26" fmla="*/ 193675 h 807842"/>
                    <a:gd name="connsiteX27" fmla="*/ 171965 w 227443"/>
                    <a:gd name="connsiteY27" fmla="*/ 165100 h 807842"/>
                    <a:gd name="connsiteX28" fmla="*/ 162440 w 227443"/>
                    <a:gd name="connsiteY28" fmla="*/ 98425 h 807842"/>
                    <a:gd name="connsiteX29" fmla="*/ 152915 w 227443"/>
                    <a:gd name="connsiteY29" fmla="*/ 69850 h 807842"/>
                    <a:gd name="connsiteX30" fmla="*/ 95765 w 227443"/>
                    <a:gd name="connsiteY30" fmla="*/ 31750 h 807842"/>
                    <a:gd name="connsiteX31" fmla="*/ 86240 w 227443"/>
                    <a:gd name="connsiteY31" fmla="*/ 3175 h 8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443" h="807842">
                      <a:moveTo>
                        <a:pt x="86240" y="3175"/>
                      </a:moveTo>
                      <a:cubicBezTo>
                        <a:pt x="79890" y="0"/>
                        <a:pt x="64093" y="4987"/>
                        <a:pt x="57665" y="12700"/>
                      </a:cubicBezTo>
                      <a:cubicBezTo>
                        <a:pt x="32027" y="43465"/>
                        <a:pt x="33625" y="116570"/>
                        <a:pt x="29090" y="146050"/>
                      </a:cubicBezTo>
                      <a:cubicBezTo>
                        <a:pt x="25673" y="168262"/>
                        <a:pt x="17153" y="191387"/>
                        <a:pt x="10040" y="212725"/>
                      </a:cubicBezTo>
                      <a:cubicBezTo>
                        <a:pt x="13215" y="222250"/>
                        <a:pt x="19565" y="231260"/>
                        <a:pt x="19565" y="241300"/>
                      </a:cubicBezTo>
                      <a:cubicBezTo>
                        <a:pt x="19565" y="263751"/>
                        <a:pt x="4595" y="286195"/>
                        <a:pt x="10040" y="307975"/>
                      </a:cubicBezTo>
                      <a:cubicBezTo>
                        <a:pt x="12475" y="317715"/>
                        <a:pt x="29090" y="314325"/>
                        <a:pt x="38615" y="317500"/>
                      </a:cubicBezTo>
                      <a:cubicBezTo>
                        <a:pt x="42244" y="306614"/>
                        <a:pt x="47686" y="264886"/>
                        <a:pt x="76715" y="279400"/>
                      </a:cubicBezTo>
                      <a:cubicBezTo>
                        <a:pt x="85695" y="283890"/>
                        <a:pt x="83065" y="298450"/>
                        <a:pt x="86240" y="307975"/>
                      </a:cubicBezTo>
                      <a:cubicBezTo>
                        <a:pt x="79890" y="327025"/>
                        <a:pt x="63252" y="345434"/>
                        <a:pt x="67190" y="365125"/>
                      </a:cubicBezTo>
                      <a:cubicBezTo>
                        <a:pt x="70365" y="381000"/>
                        <a:pt x="71031" y="397591"/>
                        <a:pt x="76715" y="412750"/>
                      </a:cubicBezTo>
                      <a:cubicBezTo>
                        <a:pt x="80735" y="423469"/>
                        <a:pt x="90645" y="431086"/>
                        <a:pt x="95765" y="441325"/>
                      </a:cubicBezTo>
                      <a:cubicBezTo>
                        <a:pt x="100255" y="450305"/>
                        <a:pt x="102115" y="460375"/>
                        <a:pt x="105290" y="469900"/>
                      </a:cubicBezTo>
                      <a:cubicBezTo>
                        <a:pt x="68766" y="524686"/>
                        <a:pt x="95765" y="470073"/>
                        <a:pt x="95765" y="555625"/>
                      </a:cubicBezTo>
                      <a:cubicBezTo>
                        <a:pt x="95765" y="622322"/>
                        <a:pt x="91388" y="615436"/>
                        <a:pt x="57665" y="660400"/>
                      </a:cubicBezTo>
                      <a:cubicBezTo>
                        <a:pt x="8518" y="807842"/>
                        <a:pt x="64848" y="655559"/>
                        <a:pt x="19565" y="746125"/>
                      </a:cubicBezTo>
                      <a:cubicBezTo>
                        <a:pt x="15075" y="755105"/>
                        <a:pt x="0" y="774700"/>
                        <a:pt x="10040" y="774700"/>
                      </a:cubicBezTo>
                      <a:cubicBezTo>
                        <a:pt x="23510" y="774700"/>
                        <a:pt x="30345" y="756758"/>
                        <a:pt x="38615" y="746125"/>
                      </a:cubicBezTo>
                      <a:cubicBezTo>
                        <a:pt x="52671" y="728053"/>
                        <a:pt x="64015" y="708025"/>
                        <a:pt x="76715" y="688975"/>
                      </a:cubicBezTo>
                      <a:lnTo>
                        <a:pt x="114815" y="631825"/>
                      </a:lnTo>
                      <a:cubicBezTo>
                        <a:pt x="121165" y="622300"/>
                        <a:pt x="130245" y="614110"/>
                        <a:pt x="133865" y="603250"/>
                      </a:cubicBezTo>
                      <a:cubicBezTo>
                        <a:pt x="140215" y="584200"/>
                        <a:pt x="141776" y="562808"/>
                        <a:pt x="152915" y="546100"/>
                      </a:cubicBezTo>
                      <a:cubicBezTo>
                        <a:pt x="159265" y="536575"/>
                        <a:pt x="167316" y="527986"/>
                        <a:pt x="171965" y="517525"/>
                      </a:cubicBezTo>
                      <a:cubicBezTo>
                        <a:pt x="191789" y="472921"/>
                        <a:pt x="190580" y="457568"/>
                        <a:pt x="200540" y="412750"/>
                      </a:cubicBezTo>
                      <a:cubicBezTo>
                        <a:pt x="227443" y="291686"/>
                        <a:pt x="190862" y="470664"/>
                        <a:pt x="219590" y="327025"/>
                      </a:cubicBezTo>
                      <a:cubicBezTo>
                        <a:pt x="211881" y="273064"/>
                        <a:pt x="213371" y="267160"/>
                        <a:pt x="200540" y="222250"/>
                      </a:cubicBezTo>
                      <a:cubicBezTo>
                        <a:pt x="197782" y="212596"/>
                        <a:pt x="195505" y="202655"/>
                        <a:pt x="191015" y="193675"/>
                      </a:cubicBezTo>
                      <a:cubicBezTo>
                        <a:pt x="185895" y="183436"/>
                        <a:pt x="178315" y="174625"/>
                        <a:pt x="171965" y="165100"/>
                      </a:cubicBezTo>
                      <a:cubicBezTo>
                        <a:pt x="168790" y="142875"/>
                        <a:pt x="166843" y="120440"/>
                        <a:pt x="162440" y="98425"/>
                      </a:cubicBezTo>
                      <a:cubicBezTo>
                        <a:pt x="160471" y="88580"/>
                        <a:pt x="160015" y="76950"/>
                        <a:pt x="152915" y="69850"/>
                      </a:cubicBezTo>
                      <a:cubicBezTo>
                        <a:pt x="136726" y="53661"/>
                        <a:pt x="114815" y="44450"/>
                        <a:pt x="95765" y="31750"/>
                      </a:cubicBezTo>
                      <a:cubicBezTo>
                        <a:pt x="64548" y="10939"/>
                        <a:pt x="92590" y="6350"/>
                        <a:pt x="86240" y="3175"/>
                      </a:cubicBezTo>
                      <a:close/>
                    </a:path>
                  </a:pathLst>
                </a:custGeom>
                <a:solidFill>
                  <a:srgbClr val="0066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5"/>
                <p:cNvSpPr/>
                <p:nvPr/>
              </p:nvSpPr>
              <p:spPr>
                <a:xfrm>
                  <a:off x="3923163" y="3468297"/>
                  <a:ext cx="399445" cy="560429"/>
                </a:xfrm>
                <a:custGeom>
                  <a:avLst/>
                  <a:gdLst>
                    <a:gd name="connsiteX0" fmla="*/ 11286 w 402225"/>
                    <a:gd name="connsiteY0" fmla="*/ 533400 h 561975"/>
                    <a:gd name="connsiteX1" fmla="*/ 1761 w 402225"/>
                    <a:gd name="connsiteY1" fmla="*/ 352425 h 561975"/>
                    <a:gd name="connsiteX2" fmla="*/ 39861 w 402225"/>
                    <a:gd name="connsiteY2" fmla="*/ 304800 h 561975"/>
                    <a:gd name="connsiteX3" fmla="*/ 68436 w 402225"/>
                    <a:gd name="connsiteY3" fmla="*/ 295275 h 561975"/>
                    <a:gd name="connsiteX4" fmla="*/ 97011 w 402225"/>
                    <a:gd name="connsiteY4" fmla="*/ 276225 h 561975"/>
                    <a:gd name="connsiteX5" fmla="*/ 87486 w 402225"/>
                    <a:gd name="connsiteY5" fmla="*/ 200025 h 561975"/>
                    <a:gd name="connsiteX6" fmla="*/ 97011 w 402225"/>
                    <a:gd name="connsiteY6" fmla="*/ 171450 h 561975"/>
                    <a:gd name="connsiteX7" fmla="*/ 77961 w 402225"/>
                    <a:gd name="connsiteY7" fmla="*/ 114300 h 561975"/>
                    <a:gd name="connsiteX8" fmla="*/ 97011 w 402225"/>
                    <a:gd name="connsiteY8" fmla="*/ 19050 h 561975"/>
                    <a:gd name="connsiteX9" fmla="*/ 125586 w 402225"/>
                    <a:gd name="connsiteY9" fmla="*/ 0 h 561975"/>
                    <a:gd name="connsiteX10" fmla="*/ 182736 w 402225"/>
                    <a:gd name="connsiteY10" fmla="*/ 19050 h 561975"/>
                    <a:gd name="connsiteX11" fmla="*/ 239886 w 402225"/>
                    <a:gd name="connsiteY11" fmla="*/ 57150 h 561975"/>
                    <a:gd name="connsiteX12" fmla="*/ 297036 w 402225"/>
                    <a:gd name="connsiteY12" fmla="*/ 76200 h 561975"/>
                    <a:gd name="connsiteX13" fmla="*/ 316086 w 402225"/>
                    <a:gd name="connsiteY13" fmla="*/ 133350 h 561975"/>
                    <a:gd name="connsiteX14" fmla="*/ 354186 w 402225"/>
                    <a:gd name="connsiteY14" fmla="*/ 190500 h 561975"/>
                    <a:gd name="connsiteX15" fmla="*/ 363711 w 402225"/>
                    <a:gd name="connsiteY15" fmla="*/ 219075 h 561975"/>
                    <a:gd name="connsiteX16" fmla="*/ 382761 w 402225"/>
                    <a:gd name="connsiteY16" fmla="*/ 247650 h 561975"/>
                    <a:gd name="connsiteX17" fmla="*/ 401811 w 402225"/>
                    <a:gd name="connsiteY17" fmla="*/ 323850 h 561975"/>
                    <a:gd name="connsiteX18" fmla="*/ 392286 w 402225"/>
                    <a:gd name="connsiteY18" fmla="*/ 352425 h 561975"/>
                    <a:gd name="connsiteX19" fmla="*/ 335136 w 402225"/>
                    <a:gd name="connsiteY19" fmla="*/ 333375 h 561975"/>
                    <a:gd name="connsiteX20" fmla="*/ 277986 w 402225"/>
                    <a:gd name="connsiteY20" fmla="*/ 352425 h 561975"/>
                    <a:gd name="connsiteX21" fmla="*/ 268461 w 402225"/>
                    <a:gd name="connsiteY21" fmla="*/ 390525 h 561975"/>
                    <a:gd name="connsiteX22" fmla="*/ 182736 w 402225"/>
                    <a:gd name="connsiteY22" fmla="*/ 428625 h 561975"/>
                    <a:gd name="connsiteX23" fmla="*/ 154161 w 402225"/>
                    <a:gd name="connsiteY23" fmla="*/ 447675 h 561975"/>
                    <a:gd name="connsiteX24" fmla="*/ 135111 w 402225"/>
                    <a:gd name="connsiteY24" fmla="*/ 476250 h 561975"/>
                    <a:gd name="connsiteX25" fmla="*/ 77961 w 402225"/>
                    <a:gd name="connsiteY25" fmla="*/ 495300 h 561975"/>
                    <a:gd name="connsiteX26" fmla="*/ 49386 w 402225"/>
                    <a:gd name="connsiteY26" fmla="*/ 504825 h 561975"/>
                    <a:gd name="connsiteX27" fmla="*/ 20811 w 402225"/>
                    <a:gd name="connsiteY27" fmla="*/ 523875 h 561975"/>
                    <a:gd name="connsiteX28" fmla="*/ 11286 w 402225"/>
                    <a:gd name="connsiteY28" fmla="*/ 5334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2225" h="561975">
                      <a:moveTo>
                        <a:pt x="11286" y="533400"/>
                      </a:moveTo>
                      <a:cubicBezTo>
                        <a:pt x="8111" y="504825"/>
                        <a:pt x="1761" y="412833"/>
                        <a:pt x="1761" y="352425"/>
                      </a:cubicBezTo>
                      <a:cubicBezTo>
                        <a:pt x="1761" y="324961"/>
                        <a:pt x="17920" y="315771"/>
                        <a:pt x="39861" y="304800"/>
                      </a:cubicBezTo>
                      <a:cubicBezTo>
                        <a:pt x="48841" y="300310"/>
                        <a:pt x="59456" y="299765"/>
                        <a:pt x="68436" y="295275"/>
                      </a:cubicBezTo>
                      <a:cubicBezTo>
                        <a:pt x="78675" y="290155"/>
                        <a:pt x="87486" y="282575"/>
                        <a:pt x="97011" y="276225"/>
                      </a:cubicBezTo>
                      <a:cubicBezTo>
                        <a:pt x="93836" y="250825"/>
                        <a:pt x="87486" y="225623"/>
                        <a:pt x="87486" y="200025"/>
                      </a:cubicBezTo>
                      <a:cubicBezTo>
                        <a:pt x="87486" y="189985"/>
                        <a:pt x="98120" y="181429"/>
                        <a:pt x="97011" y="171450"/>
                      </a:cubicBezTo>
                      <a:cubicBezTo>
                        <a:pt x="94793" y="151492"/>
                        <a:pt x="77961" y="114300"/>
                        <a:pt x="77961" y="114300"/>
                      </a:cubicBezTo>
                      <a:cubicBezTo>
                        <a:pt x="77992" y="114112"/>
                        <a:pt x="90696" y="28523"/>
                        <a:pt x="97011" y="19050"/>
                      </a:cubicBezTo>
                      <a:cubicBezTo>
                        <a:pt x="103361" y="9525"/>
                        <a:pt x="116061" y="6350"/>
                        <a:pt x="125586" y="0"/>
                      </a:cubicBezTo>
                      <a:cubicBezTo>
                        <a:pt x="144636" y="6350"/>
                        <a:pt x="166028" y="7911"/>
                        <a:pt x="182736" y="19050"/>
                      </a:cubicBezTo>
                      <a:cubicBezTo>
                        <a:pt x="201786" y="31750"/>
                        <a:pt x="218166" y="49910"/>
                        <a:pt x="239886" y="57150"/>
                      </a:cubicBezTo>
                      <a:lnTo>
                        <a:pt x="297036" y="76200"/>
                      </a:lnTo>
                      <a:cubicBezTo>
                        <a:pt x="303386" y="95250"/>
                        <a:pt x="304947" y="116642"/>
                        <a:pt x="316086" y="133350"/>
                      </a:cubicBezTo>
                      <a:cubicBezTo>
                        <a:pt x="328786" y="152400"/>
                        <a:pt x="346946" y="168780"/>
                        <a:pt x="354186" y="190500"/>
                      </a:cubicBezTo>
                      <a:cubicBezTo>
                        <a:pt x="357361" y="200025"/>
                        <a:pt x="359221" y="210095"/>
                        <a:pt x="363711" y="219075"/>
                      </a:cubicBezTo>
                      <a:cubicBezTo>
                        <a:pt x="368831" y="229314"/>
                        <a:pt x="377641" y="237411"/>
                        <a:pt x="382761" y="247650"/>
                      </a:cubicBezTo>
                      <a:cubicBezTo>
                        <a:pt x="392524" y="267176"/>
                        <a:pt x="398188" y="305736"/>
                        <a:pt x="401811" y="323850"/>
                      </a:cubicBezTo>
                      <a:cubicBezTo>
                        <a:pt x="398636" y="333375"/>
                        <a:pt x="402225" y="351005"/>
                        <a:pt x="392286" y="352425"/>
                      </a:cubicBezTo>
                      <a:cubicBezTo>
                        <a:pt x="372407" y="355265"/>
                        <a:pt x="335136" y="333375"/>
                        <a:pt x="335136" y="333375"/>
                      </a:cubicBezTo>
                      <a:cubicBezTo>
                        <a:pt x="316086" y="339725"/>
                        <a:pt x="282856" y="332944"/>
                        <a:pt x="277986" y="352425"/>
                      </a:cubicBezTo>
                      <a:cubicBezTo>
                        <a:pt x="274811" y="365125"/>
                        <a:pt x="274956" y="379159"/>
                        <a:pt x="268461" y="390525"/>
                      </a:cubicBezTo>
                      <a:cubicBezTo>
                        <a:pt x="246234" y="429422"/>
                        <a:pt x="224493" y="421666"/>
                        <a:pt x="182736" y="428625"/>
                      </a:cubicBezTo>
                      <a:cubicBezTo>
                        <a:pt x="173211" y="434975"/>
                        <a:pt x="162256" y="439580"/>
                        <a:pt x="154161" y="447675"/>
                      </a:cubicBezTo>
                      <a:cubicBezTo>
                        <a:pt x="146066" y="455770"/>
                        <a:pt x="144819" y="470183"/>
                        <a:pt x="135111" y="476250"/>
                      </a:cubicBezTo>
                      <a:cubicBezTo>
                        <a:pt x="118083" y="486893"/>
                        <a:pt x="97011" y="488950"/>
                        <a:pt x="77961" y="495300"/>
                      </a:cubicBezTo>
                      <a:cubicBezTo>
                        <a:pt x="68436" y="498475"/>
                        <a:pt x="57740" y="499256"/>
                        <a:pt x="49386" y="504825"/>
                      </a:cubicBezTo>
                      <a:lnTo>
                        <a:pt x="20811" y="523875"/>
                      </a:lnTo>
                      <a:cubicBezTo>
                        <a:pt x="0" y="492658"/>
                        <a:pt x="14461" y="561975"/>
                        <a:pt x="11286" y="533400"/>
                      </a:cubicBezTo>
                      <a:close/>
                    </a:path>
                  </a:pathLst>
                </a:custGeom>
                <a:solidFill>
                  <a:srgbClr val="004C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66"/>
                <p:cNvSpPr/>
                <p:nvPr/>
              </p:nvSpPr>
              <p:spPr>
                <a:xfrm>
                  <a:off x="3350824" y="3310157"/>
                  <a:ext cx="554454" cy="510490"/>
                </a:xfrm>
                <a:custGeom>
                  <a:avLst/>
                  <a:gdLst>
                    <a:gd name="connsiteX0" fmla="*/ 287673 w 554587"/>
                    <a:gd name="connsiteY0" fmla="*/ 60325 h 508000"/>
                    <a:gd name="connsiteX1" fmla="*/ 316248 w 554587"/>
                    <a:gd name="connsiteY1" fmla="*/ 41275 h 508000"/>
                    <a:gd name="connsiteX2" fmla="*/ 421023 w 554587"/>
                    <a:gd name="connsiteY2" fmla="*/ 12700 h 508000"/>
                    <a:gd name="connsiteX3" fmla="*/ 459123 w 554587"/>
                    <a:gd name="connsiteY3" fmla="*/ 50800 h 508000"/>
                    <a:gd name="connsiteX4" fmla="*/ 544848 w 554587"/>
                    <a:gd name="connsiteY4" fmla="*/ 98425 h 508000"/>
                    <a:gd name="connsiteX5" fmla="*/ 506748 w 554587"/>
                    <a:gd name="connsiteY5" fmla="*/ 155575 h 508000"/>
                    <a:gd name="connsiteX6" fmla="*/ 497223 w 554587"/>
                    <a:gd name="connsiteY6" fmla="*/ 184150 h 508000"/>
                    <a:gd name="connsiteX7" fmla="*/ 478173 w 554587"/>
                    <a:gd name="connsiteY7" fmla="*/ 212725 h 508000"/>
                    <a:gd name="connsiteX8" fmla="*/ 440073 w 554587"/>
                    <a:gd name="connsiteY8" fmla="*/ 269875 h 508000"/>
                    <a:gd name="connsiteX9" fmla="*/ 382923 w 554587"/>
                    <a:gd name="connsiteY9" fmla="*/ 307975 h 508000"/>
                    <a:gd name="connsiteX10" fmla="*/ 363873 w 554587"/>
                    <a:gd name="connsiteY10" fmla="*/ 336550 h 508000"/>
                    <a:gd name="connsiteX11" fmla="*/ 354348 w 554587"/>
                    <a:gd name="connsiteY11" fmla="*/ 365125 h 508000"/>
                    <a:gd name="connsiteX12" fmla="*/ 297198 w 554587"/>
                    <a:gd name="connsiteY12" fmla="*/ 393700 h 508000"/>
                    <a:gd name="connsiteX13" fmla="*/ 268623 w 554587"/>
                    <a:gd name="connsiteY13" fmla="*/ 384175 h 508000"/>
                    <a:gd name="connsiteX14" fmla="*/ 163848 w 554587"/>
                    <a:gd name="connsiteY14" fmla="*/ 412750 h 508000"/>
                    <a:gd name="connsiteX15" fmla="*/ 135273 w 554587"/>
                    <a:gd name="connsiteY15" fmla="*/ 431800 h 508000"/>
                    <a:gd name="connsiteX16" fmla="*/ 106698 w 554587"/>
                    <a:gd name="connsiteY16" fmla="*/ 441325 h 508000"/>
                    <a:gd name="connsiteX17" fmla="*/ 49548 w 554587"/>
                    <a:gd name="connsiteY17" fmla="*/ 479425 h 508000"/>
                    <a:gd name="connsiteX18" fmla="*/ 30498 w 554587"/>
                    <a:gd name="connsiteY18" fmla="*/ 508000 h 508000"/>
                    <a:gd name="connsiteX19" fmla="*/ 1923 w 554587"/>
                    <a:gd name="connsiteY19" fmla="*/ 450850 h 508000"/>
                    <a:gd name="connsiteX20" fmla="*/ 20973 w 554587"/>
                    <a:gd name="connsiteY20" fmla="*/ 384175 h 508000"/>
                    <a:gd name="connsiteX21" fmla="*/ 1923 w 554587"/>
                    <a:gd name="connsiteY21" fmla="*/ 298450 h 508000"/>
                    <a:gd name="connsiteX22" fmla="*/ 11448 w 554587"/>
                    <a:gd name="connsiteY22" fmla="*/ 250825 h 508000"/>
                    <a:gd name="connsiteX23" fmla="*/ 40023 w 554587"/>
                    <a:gd name="connsiteY23" fmla="*/ 260350 h 508000"/>
                    <a:gd name="connsiteX24" fmla="*/ 49548 w 554587"/>
                    <a:gd name="connsiteY24" fmla="*/ 231775 h 508000"/>
                    <a:gd name="connsiteX25" fmla="*/ 87648 w 554587"/>
                    <a:gd name="connsiteY25" fmla="*/ 174625 h 508000"/>
                    <a:gd name="connsiteX26" fmla="*/ 116223 w 554587"/>
                    <a:gd name="connsiteY26" fmla="*/ 155575 h 508000"/>
                    <a:gd name="connsiteX27" fmla="*/ 173373 w 554587"/>
                    <a:gd name="connsiteY27" fmla="*/ 136525 h 508000"/>
                    <a:gd name="connsiteX28" fmla="*/ 144798 w 554587"/>
                    <a:gd name="connsiteY28" fmla="*/ 117475 h 508000"/>
                    <a:gd name="connsiteX29" fmla="*/ 106698 w 554587"/>
                    <a:gd name="connsiteY29" fmla="*/ 69850 h 508000"/>
                    <a:gd name="connsiteX30" fmla="*/ 163848 w 554587"/>
                    <a:gd name="connsiteY30" fmla="*/ 41275 h 508000"/>
                    <a:gd name="connsiteX31" fmla="*/ 201948 w 554587"/>
                    <a:gd name="connsiteY31" fmla="*/ 50800 h 508000"/>
                    <a:gd name="connsiteX32" fmla="*/ 287673 w 554587"/>
                    <a:gd name="connsiteY32" fmla="*/ 60325 h 508000"/>
                    <a:gd name="connsiteX33" fmla="*/ 287673 w 554587"/>
                    <a:gd name="connsiteY33" fmla="*/ 60325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4587" h="508000">
                      <a:moveTo>
                        <a:pt x="287673" y="60325"/>
                      </a:moveTo>
                      <a:cubicBezTo>
                        <a:pt x="292435" y="57150"/>
                        <a:pt x="305787" y="45924"/>
                        <a:pt x="316248" y="41275"/>
                      </a:cubicBezTo>
                      <a:cubicBezTo>
                        <a:pt x="355798" y="23697"/>
                        <a:pt x="380279" y="20849"/>
                        <a:pt x="421023" y="12700"/>
                      </a:cubicBezTo>
                      <a:cubicBezTo>
                        <a:pt x="497223" y="38100"/>
                        <a:pt x="408323" y="0"/>
                        <a:pt x="459123" y="50800"/>
                      </a:cubicBezTo>
                      <a:cubicBezTo>
                        <a:pt x="491875" y="83552"/>
                        <a:pt x="508915" y="86447"/>
                        <a:pt x="544848" y="98425"/>
                      </a:cubicBezTo>
                      <a:cubicBezTo>
                        <a:pt x="522973" y="185925"/>
                        <a:pt x="554587" y="95776"/>
                        <a:pt x="506748" y="155575"/>
                      </a:cubicBezTo>
                      <a:cubicBezTo>
                        <a:pt x="500476" y="163415"/>
                        <a:pt x="501713" y="175170"/>
                        <a:pt x="497223" y="184150"/>
                      </a:cubicBezTo>
                      <a:cubicBezTo>
                        <a:pt x="492103" y="194389"/>
                        <a:pt x="484523" y="203200"/>
                        <a:pt x="478173" y="212725"/>
                      </a:cubicBezTo>
                      <a:cubicBezTo>
                        <a:pt x="463137" y="287905"/>
                        <a:pt x="486203" y="244247"/>
                        <a:pt x="440073" y="269875"/>
                      </a:cubicBezTo>
                      <a:cubicBezTo>
                        <a:pt x="420059" y="280994"/>
                        <a:pt x="382923" y="307975"/>
                        <a:pt x="382923" y="307975"/>
                      </a:cubicBezTo>
                      <a:cubicBezTo>
                        <a:pt x="376573" y="317500"/>
                        <a:pt x="368993" y="326311"/>
                        <a:pt x="363873" y="336550"/>
                      </a:cubicBezTo>
                      <a:cubicBezTo>
                        <a:pt x="359383" y="345530"/>
                        <a:pt x="360620" y="357285"/>
                        <a:pt x="354348" y="365125"/>
                      </a:cubicBezTo>
                      <a:cubicBezTo>
                        <a:pt x="340919" y="381911"/>
                        <a:pt x="316022" y="387425"/>
                        <a:pt x="297198" y="393700"/>
                      </a:cubicBezTo>
                      <a:cubicBezTo>
                        <a:pt x="287673" y="390525"/>
                        <a:pt x="278663" y="384175"/>
                        <a:pt x="268623" y="384175"/>
                      </a:cubicBezTo>
                      <a:cubicBezTo>
                        <a:pt x="250731" y="384175"/>
                        <a:pt x="175054" y="405279"/>
                        <a:pt x="163848" y="412750"/>
                      </a:cubicBezTo>
                      <a:cubicBezTo>
                        <a:pt x="154323" y="419100"/>
                        <a:pt x="145512" y="426680"/>
                        <a:pt x="135273" y="431800"/>
                      </a:cubicBezTo>
                      <a:cubicBezTo>
                        <a:pt x="126293" y="436290"/>
                        <a:pt x="115475" y="436449"/>
                        <a:pt x="106698" y="441325"/>
                      </a:cubicBezTo>
                      <a:cubicBezTo>
                        <a:pt x="86684" y="452444"/>
                        <a:pt x="49548" y="479425"/>
                        <a:pt x="49548" y="479425"/>
                      </a:cubicBezTo>
                      <a:cubicBezTo>
                        <a:pt x="43198" y="488950"/>
                        <a:pt x="41946" y="508000"/>
                        <a:pt x="30498" y="508000"/>
                      </a:cubicBezTo>
                      <a:cubicBezTo>
                        <a:pt x="18188" y="508000"/>
                        <a:pt x="4272" y="457896"/>
                        <a:pt x="1923" y="450850"/>
                      </a:cubicBezTo>
                      <a:cubicBezTo>
                        <a:pt x="6415" y="437375"/>
                        <a:pt x="20973" y="396135"/>
                        <a:pt x="20973" y="384175"/>
                      </a:cubicBezTo>
                      <a:cubicBezTo>
                        <a:pt x="20973" y="350648"/>
                        <a:pt x="11745" y="327917"/>
                        <a:pt x="1923" y="298450"/>
                      </a:cubicBezTo>
                      <a:cubicBezTo>
                        <a:pt x="5098" y="282575"/>
                        <a:pt x="0" y="262273"/>
                        <a:pt x="11448" y="250825"/>
                      </a:cubicBezTo>
                      <a:cubicBezTo>
                        <a:pt x="18548" y="243725"/>
                        <a:pt x="31043" y="264840"/>
                        <a:pt x="40023" y="260350"/>
                      </a:cubicBezTo>
                      <a:cubicBezTo>
                        <a:pt x="49003" y="255860"/>
                        <a:pt x="44672" y="240552"/>
                        <a:pt x="49548" y="231775"/>
                      </a:cubicBezTo>
                      <a:cubicBezTo>
                        <a:pt x="60667" y="211761"/>
                        <a:pt x="68598" y="187325"/>
                        <a:pt x="87648" y="174625"/>
                      </a:cubicBezTo>
                      <a:cubicBezTo>
                        <a:pt x="97173" y="168275"/>
                        <a:pt x="105762" y="160224"/>
                        <a:pt x="116223" y="155575"/>
                      </a:cubicBezTo>
                      <a:cubicBezTo>
                        <a:pt x="134573" y="147420"/>
                        <a:pt x="173373" y="136525"/>
                        <a:pt x="173373" y="136525"/>
                      </a:cubicBezTo>
                      <a:cubicBezTo>
                        <a:pt x="163848" y="130175"/>
                        <a:pt x="151949" y="126414"/>
                        <a:pt x="144798" y="117475"/>
                      </a:cubicBezTo>
                      <a:cubicBezTo>
                        <a:pt x="92218" y="51750"/>
                        <a:pt x="188590" y="124445"/>
                        <a:pt x="106698" y="69850"/>
                      </a:cubicBezTo>
                      <a:cubicBezTo>
                        <a:pt x="121145" y="60218"/>
                        <a:pt x="144130" y="41275"/>
                        <a:pt x="163848" y="41275"/>
                      </a:cubicBezTo>
                      <a:cubicBezTo>
                        <a:pt x="176939" y="41275"/>
                        <a:pt x="189009" y="48809"/>
                        <a:pt x="201948" y="50800"/>
                      </a:cubicBezTo>
                      <a:cubicBezTo>
                        <a:pt x="230365" y="55172"/>
                        <a:pt x="259098" y="57150"/>
                        <a:pt x="287673" y="60325"/>
                      </a:cubicBezTo>
                      <a:lnTo>
                        <a:pt x="287673" y="60325"/>
                      </a:ln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67"/>
                <p:cNvSpPr/>
                <p:nvPr/>
              </p:nvSpPr>
              <p:spPr>
                <a:xfrm>
                  <a:off x="1603996" y="4239581"/>
                  <a:ext cx="324921" cy="393965"/>
                </a:xfrm>
                <a:custGeom>
                  <a:avLst/>
                  <a:gdLst>
                    <a:gd name="connsiteX0" fmla="*/ 253330 w 323734"/>
                    <a:gd name="connsiteY0" fmla="*/ 390525 h 395287"/>
                    <a:gd name="connsiteX1" fmla="*/ 234280 w 323734"/>
                    <a:gd name="connsiteY1" fmla="*/ 361950 h 395287"/>
                    <a:gd name="connsiteX2" fmla="*/ 205705 w 323734"/>
                    <a:gd name="connsiteY2" fmla="*/ 323850 h 395287"/>
                    <a:gd name="connsiteX3" fmla="*/ 196180 w 323734"/>
                    <a:gd name="connsiteY3" fmla="*/ 295275 h 395287"/>
                    <a:gd name="connsiteX4" fmla="*/ 167605 w 323734"/>
                    <a:gd name="connsiteY4" fmla="*/ 238125 h 395287"/>
                    <a:gd name="connsiteX5" fmla="*/ 196180 w 323734"/>
                    <a:gd name="connsiteY5" fmla="*/ 228600 h 395287"/>
                    <a:gd name="connsiteX6" fmla="*/ 205705 w 323734"/>
                    <a:gd name="connsiteY6" fmla="*/ 180975 h 395287"/>
                    <a:gd name="connsiteX7" fmla="*/ 310480 w 323734"/>
                    <a:gd name="connsiteY7" fmla="*/ 190500 h 395287"/>
                    <a:gd name="connsiteX8" fmla="*/ 320005 w 323734"/>
                    <a:gd name="connsiteY8" fmla="*/ 161925 h 395287"/>
                    <a:gd name="connsiteX9" fmla="*/ 291430 w 323734"/>
                    <a:gd name="connsiteY9" fmla="*/ 142875 h 395287"/>
                    <a:gd name="connsiteX10" fmla="*/ 253330 w 323734"/>
                    <a:gd name="connsiteY10" fmla="*/ 85725 h 395287"/>
                    <a:gd name="connsiteX11" fmla="*/ 243805 w 323734"/>
                    <a:gd name="connsiteY11" fmla="*/ 57150 h 395287"/>
                    <a:gd name="connsiteX12" fmla="*/ 215230 w 323734"/>
                    <a:gd name="connsiteY12" fmla="*/ 47625 h 395287"/>
                    <a:gd name="connsiteX13" fmla="*/ 186655 w 323734"/>
                    <a:gd name="connsiteY13" fmla="*/ 57150 h 395287"/>
                    <a:gd name="connsiteX14" fmla="*/ 167605 w 323734"/>
                    <a:gd name="connsiteY14" fmla="*/ 28575 h 395287"/>
                    <a:gd name="connsiteX15" fmla="*/ 110455 w 323734"/>
                    <a:gd name="connsiteY15" fmla="*/ 0 h 395287"/>
                    <a:gd name="connsiteX16" fmla="*/ 72355 w 323734"/>
                    <a:gd name="connsiteY16" fmla="*/ 9525 h 395287"/>
                    <a:gd name="connsiteX17" fmla="*/ 43780 w 323734"/>
                    <a:gd name="connsiteY17" fmla="*/ 19050 h 395287"/>
                    <a:gd name="connsiteX18" fmla="*/ 24730 w 323734"/>
                    <a:gd name="connsiteY18" fmla="*/ 76200 h 395287"/>
                    <a:gd name="connsiteX19" fmla="*/ 53305 w 323734"/>
                    <a:gd name="connsiteY19" fmla="*/ 85725 h 395287"/>
                    <a:gd name="connsiteX20" fmla="*/ 72355 w 323734"/>
                    <a:gd name="connsiteY20" fmla="*/ 114300 h 395287"/>
                    <a:gd name="connsiteX21" fmla="*/ 24730 w 323734"/>
                    <a:gd name="connsiteY21" fmla="*/ 161925 h 395287"/>
                    <a:gd name="connsiteX22" fmla="*/ 5680 w 323734"/>
                    <a:gd name="connsiteY22" fmla="*/ 190500 h 395287"/>
                    <a:gd name="connsiteX23" fmla="*/ 62830 w 323734"/>
                    <a:gd name="connsiteY23" fmla="*/ 228600 h 395287"/>
                    <a:gd name="connsiteX24" fmla="*/ 81880 w 323734"/>
                    <a:gd name="connsiteY24" fmla="*/ 257175 h 395287"/>
                    <a:gd name="connsiteX25" fmla="*/ 139030 w 323734"/>
                    <a:gd name="connsiteY25" fmla="*/ 285750 h 395287"/>
                    <a:gd name="connsiteX26" fmla="*/ 158080 w 323734"/>
                    <a:gd name="connsiteY26" fmla="*/ 314325 h 395287"/>
                    <a:gd name="connsiteX27" fmla="*/ 186655 w 323734"/>
                    <a:gd name="connsiteY27" fmla="*/ 323850 h 395287"/>
                    <a:gd name="connsiteX28" fmla="*/ 196180 w 323734"/>
                    <a:gd name="connsiteY28" fmla="*/ 352425 h 395287"/>
                    <a:gd name="connsiteX29" fmla="*/ 215230 w 323734"/>
                    <a:gd name="connsiteY29" fmla="*/ 381000 h 395287"/>
                    <a:gd name="connsiteX30" fmla="*/ 243805 w 323734"/>
                    <a:gd name="connsiteY30" fmla="*/ 390525 h 395287"/>
                    <a:gd name="connsiteX31" fmla="*/ 253330 w 323734"/>
                    <a:gd name="connsiteY31" fmla="*/ 390525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3734" h="395287">
                      <a:moveTo>
                        <a:pt x="253330" y="390525"/>
                      </a:moveTo>
                      <a:cubicBezTo>
                        <a:pt x="251743" y="385763"/>
                        <a:pt x="240934" y="371265"/>
                        <a:pt x="234280" y="361950"/>
                      </a:cubicBezTo>
                      <a:cubicBezTo>
                        <a:pt x="225053" y="349032"/>
                        <a:pt x="213581" y="337633"/>
                        <a:pt x="205705" y="323850"/>
                      </a:cubicBezTo>
                      <a:cubicBezTo>
                        <a:pt x="200724" y="315133"/>
                        <a:pt x="200670" y="304255"/>
                        <a:pt x="196180" y="295275"/>
                      </a:cubicBezTo>
                      <a:cubicBezTo>
                        <a:pt x="159251" y="221417"/>
                        <a:pt x="191546" y="309949"/>
                        <a:pt x="167605" y="238125"/>
                      </a:cubicBezTo>
                      <a:cubicBezTo>
                        <a:pt x="177130" y="234950"/>
                        <a:pt x="190611" y="236954"/>
                        <a:pt x="196180" y="228600"/>
                      </a:cubicBezTo>
                      <a:cubicBezTo>
                        <a:pt x="205160" y="215130"/>
                        <a:pt x="190346" y="186095"/>
                        <a:pt x="205705" y="180975"/>
                      </a:cubicBezTo>
                      <a:cubicBezTo>
                        <a:pt x="238974" y="169885"/>
                        <a:pt x="275555" y="187325"/>
                        <a:pt x="310480" y="190500"/>
                      </a:cubicBezTo>
                      <a:cubicBezTo>
                        <a:pt x="313655" y="180975"/>
                        <a:pt x="323734" y="171247"/>
                        <a:pt x="320005" y="161925"/>
                      </a:cubicBezTo>
                      <a:cubicBezTo>
                        <a:pt x="315753" y="151296"/>
                        <a:pt x="298968" y="151490"/>
                        <a:pt x="291430" y="142875"/>
                      </a:cubicBezTo>
                      <a:cubicBezTo>
                        <a:pt x="276353" y="125645"/>
                        <a:pt x="260570" y="107445"/>
                        <a:pt x="253330" y="85725"/>
                      </a:cubicBezTo>
                      <a:cubicBezTo>
                        <a:pt x="250155" y="76200"/>
                        <a:pt x="250905" y="64250"/>
                        <a:pt x="243805" y="57150"/>
                      </a:cubicBezTo>
                      <a:cubicBezTo>
                        <a:pt x="236705" y="50050"/>
                        <a:pt x="224755" y="50800"/>
                        <a:pt x="215230" y="47625"/>
                      </a:cubicBezTo>
                      <a:cubicBezTo>
                        <a:pt x="205705" y="50800"/>
                        <a:pt x="195977" y="60879"/>
                        <a:pt x="186655" y="57150"/>
                      </a:cubicBezTo>
                      <a:cubicBezTo>
                        <a:pt x="176026" y="52898"/>
                        <a:pt x="175700" y="36670"/>
                        <a:pt x="167605" y="28575"/>
                      </a:cubicBezTo>
                      <a:cubicBezTo>
                        <a:pt x="149141" y="10111"/>
                        <a:pt x="133696" y="7747"/>
                        <a:pt x="110455" y="0"/>
                      </a:cubicBezTo>
                      <a:cubicBezTo>
                        <a:pt x="97755" y="3175"/>
                        <a:pt x="84942" y="5929"/>
                        <a:pt x="72355" y="9525"/>
                      </a:cubicBezTo>
                      <a:cubicBezTo>
                        <a:pt x="62701" y="12283"/>
                        <a:pt x="49616" y="10880"/>
                        <a:pt x="43780" y="19050"/>
                      </a:cubicBezTo>
                      <a:cubicBezTo>
                        <a:pt x="32108" y="35390"/>
                        <a:pt x="24730" y="76200"/>
                        <a:pt x="24730" y="76200"/>
                      </a:cubicBezTo>
                      <a:cubicBezTo>
                        <a:pt x="34255" y="79375"/>
                        <a:pt x="45465" y="79453"/>
                        <a:pt x="53305" y="85725"/>
                      </a:cubicBezTo>
                      <a:cubicBezTo>
                        <a:pt x="62244" y="92876"/>
                        <a:pt x="72355" y="102852"/>
                        <a:pt x="72355" y="114300"/>
                      </a:cubicBezTo>
                      <a:cubicBezTo>
                        <a:pt x="72355" y="135467"/>
                        <a:pt x="37430" y="153458"/>
                        <a:pt x="24730" y="161925"/>
                      </a:cubicBezTo>
                      <a:cubicBezTo>
                        <a:pt x="18380" y="171450"/>
                        <a:pt x="0" y="180561"/>
                        <a:pt x="5680" y="190500"/>
                      </a:cubicBezTo>
                      <a:cubicBezTo>
                        <a:pt x="17039" y="210379"/>
                        <a:pt x="62830" y="228600"/>
                        <a:pt x="62830" y="228600"/>
                      </a:cubicBezTo>
                      <a:cubicBezTo>
                        <a:pt x="69180" y="238125"/>
                        <a:pt x="73785" y="249080"/>
                        <a:pt x="81880" y="257175"/>
                      </a:cubicBezTo>
                      <a:cubicBezTo>
                        <a:pt x="100344" y="275639"/>
                        <a:pt x="115789" y="278003"/>
                        <a:pt x="139030" y="285750"/>
                      </a:cubicBezTo>
                      <a:cubicBezTo>
                        <a:pt x="145380" y="295275"/>
                        <a:pt x="149141" y="307174"/>
                        <a:pt x="158080" y="314325"/>
                      </a:cubicBezTo>
                      <a:cubicBezTo>
                        <a:pt x="165920" y="320597"/>
                        <a:pt x="179555" y="316750"/>
                        <a:pt x="186655" y="323850"/>
                      </a:cubicBezTo>
                      <a:cubicBezTo>
                        <a:pt x="193755" y="330950"/>
                        <a:pt x="191690" y="343445"/>
                        <a:pt x="196180" y="352425"/>
                      </a:cubicBezTo>
                      <a:cubicBezTo>
                        <a:pt x="201300" y="362664"/>
                        <a:pt x="206291" y="373849"/>
                        <a:pt x="215230" y="381000"/>
                      </a:cubicBezTo>
                      <a:cubicBezTo>
                        <a:pt x="223070" y="387272"/>
                        <a:pt x="234825" y="386035"/>
                        <a:pt x="243805" y="390525"/>
                      </a:cubicBezTo>
                      <a:cubicBezTo>
                        <a:pt x="247821" y="392533"/>
                        <a:pt x="254917" y="395287"/>
                        <a:pt x="253330" y="390525"/>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9" name="Freeform 68"/>
                <p:cNvSpPr/>
                <p:nvPr/>
              </p:nvSpPr>
              <p:spPr>
                <a:xfrm>
                  <a:off x="1079352" y="4419918"/>
                  <a:ext cx="414349" cy="349575"/>
                </a:xfrm>
                <a:custGeom>
                  <a:avLst/>
                  <a:gdLst>
                    <a:gd name="connsiteX0" fmla="*/ 311298 w 416073"/>
                    <a:gd name="connsiteY0" fmla="*/ 276225 h 350995"/>
                    <a:gd name="connsiteX1" fmla="*/ 320823 w 416073"/>
                    <a:gd name="connsiteY1" fmla="*/ 247650 h 350995"/>
                    <a:gd name="connsiteX2" fmla="*/ 339873 w 416073"/>
                    <a:gd name="connsiteY2" fmla="*/ 209550 h 350995"/>
                    <a:gd name="connsiteX3" fmla="*/ 330348 w 416073"/>
                    <a:gd name="connsiteY3" fmla="*/ 171450 h 350995"/>
                    <a:gd name="connsiteX4" fmla="*/ 397023 w 416073"/>
                    <a:gd name="connsiteY4" fmla="*/ 133350 h 350995"/>
                    <a:gd name="connsiteX5" fmla="*/ 406548 w 416073"/>
                    <a:gd name="connsiteY5" fmla="*/ 104775 h 350995"/>
                    <a:gd name="connsiteX6" fmla="*/ 416073 w 416073"/>
                    <a:gd name="connsiteY6" fmla="*/ 57150 h 350995"/>
                    <a:gd name="connsiteX7" fmla="*/ 301773 w 416073"/>
                    <a:gd name="connsiteY7" fmla="*/ 19050 h 350995"/>
                    <a:gd name="connsiteX8" fmla="*/ 273198 w 416073"/>
                    <a:gd name="connsiteY8" fmla="*/ 9525 h 350995"/>
                    <a:gd name="connsiteX9" fmla="*/ 244623 w 416073"/>
                    <a:gd name="connsiteY9" fmla="*/ 0 h 350995"/>
                    <a:gd name="connsiteX10" fmla="*/ 177948 w 416073"/>
                    <a:gd name="connsiteY10" fmla="*/ 9525 h 350995"/>
                    <a:gd name="connsiteX11" fmla="*/ 149373 w 416073"/>
                    <a:gd name="connsiteY11" fmla="*/ 19050 h 350995"/>
                    <a:gd name="connsiteX12" fmla="*/ 130323 w 416073"/>
                    <a:gd name="connsiteY12" fmla="*/ 47625 h 350995"/>
                    <a:gd name="connsiteX13" fmla="*/ 101748 w 416073"/>
                    <a:gd name="connsiteY13" fmla="*/ 66675 h 350995"/>
                    <a:gd name="connsiteX14" fmla="*/ 35073 w 416073"/>
                    <a:gd name="connsiteY14" fmla="*/ 142875 h 350995"/>
                    <a:gd name="connsiteX15" fmla="*/ 44598 w 416073"/>
                    <a:gd name="connsiteY15" fmla="*/ 200025 h 350995"/>
                    <a:gd name="connsiteX16" fmla="*/ 101748 w 416073"/>
                    <a:gd name="connsiteY16" fmla="*/ 219075 h 350995"/>
                    <a:gd name="connsiteX17" fmla="*/ 92223 w 416073"/>
                    <a:gd name="connsiteY17" fmla="*/ 247650 h 350995"/>
                    <a:gd name="connsiteX18" fmla="*/ 63648 w 416073"/>
                    <a:gd name="connsiteY18" fmla="*/ 257175 h 350995"/>
                    <a:gd name="connsiteX19" fmla="*/ 120798 w 416073"/>
                    <a:gd name="connsiteY19" fmla="*/ 295275 h 350995"/>
                    <a:gd name="connsiteX20" fmla="*/ 225573 w 416073"/>
                    <a:gd name="connsiteY20" fmla="*/ 304800 h 350995"/>
                    <a:gd name="connsiteX21" fmla="*/ 292248 w 416073"/>
                    <a:gd name="connsiteY21" fmla="*/ 314325 h 350995"/>
                    <a:gd name="connsiteX22" fmla="*/ 320823 w 416073"/>
                    <a:gd name="connsiteY22" fmla="*/ 323850 h 350995"/>
                    <a:gd name="connsiteX23" fmla="*/ 349398 w 416073"/>
                    <a:gd name="connsiteY23" fmla="*/ 342900 h 350995"/>
                    <a:gd name="connsiteX24" fmla="*/ 330348 w 416073"/>
                    <a:gd name="connsiteY24" fmla="*/ 314325 h 350995"/>
                    <a:gd name="connsiteX25" fmla="*/ 311298 w 416073"/>
                    <a:gd name="connsiteY25" fmla="*/ 276225 h 35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6073" h="350995">
                      <a:moveTo>
                        <a:pt x="311298" y="276225"/>
                      </a:moveTo>
                      <a:cubicBezTo>
                        <a:pt x="309711" y="265113"/>
                        <a:pt x="316868" y="256878"/>
                        <a:pt x="320823" y="247650"/>
                      </a:cubicBezTo>
                      <a:cubicBezTo>
                        <a:pt x="326416" y="234599"/>
                        <a:pt x="338112" y="223639"/>
                        <a:pt x="339873" y="209550"/>
                      </a:cubicBezTo>
                      <a:cubicBezTo>
                        <a:pt x="341497" y="196560"/>
                        <a:pt x="333523" y="184150"/>
                        <a:pt x="330348" y="171450"/>
                      </a:cubicBezTo>
                      <a:cubicBezTo>
                        <a:pt x="381682" y="94449"/>
                        <a:pt x="305217" y="194554"/>
                        <a:pt x="397023" y="133350"/>
                      </a:cubicBezTo>
                      <a:cubicBezTo>
                        <a:pt x="405377" y="127781"/>
                        <a:pt x="404113" y="114515"/>
                        <a:pt x="406548" y="104775"/>
                      </a:cubicBezTo>
                      <a:cubicBezTo>
                        <a:pt x="410475" y="89069"/>
                        <a:pt x="412898" y="73025"/>
                        <a:pt x="416073" y="57150"/>
                      </a:cubicBezTo>
                      <a:lnTo>
                        <a:pt x="301773" y="19050"/>
                      </a:lnTo>
                      <a:lnTo>
                        <a:pt x="273198" y="9525"/>
                      </a:lnTo>
                      <a:lnTo>
                        <a:pt x="244623" y="0"/>
                      </a:lnTo>
                      <a:cubicBezTo>
                        <a:pt x="222398" y="3175"/>
                        <a:pt x="199963" y="5122"/>
                        <a:pt x="177948" y="9525"/>
                      </a:cubicBezTo>
                      <a:cubicBezTo>
                        <a:pt x="168103" y="11494"/>
                        <a:pt x="157213" y="12778"/>
                        <a:pt x="149373" y="19050"/>
                      </a:cubicBezTo>
                      <a:cubicBezTo>
                        <a:pt x="140434" y="26201"/>
                        <a:pt x="138418" y="39530"/>
                        <a:pt x="130323" y="47625"/>
                      </a:cubicBezTo>
                      <a:cubicBezTo>
                        <a:pt x="122228" y="55720"/>
                        <a:pt x="111273" y="60325"/>
                        <a:pt x="101748" y="66675"/>
                      </a:cubicBezTo>
                      <a:cubicBezTo>
                        <a:pt x="57298" y="133350"/>
                        <a:pt x="82698" y="111125"/>
                        <a:pt x="35073" y="142875"/>
                      </a:cubicBezTo>
                      <a:cubicBezTo>
                        <a:pt x="15289" y="172551"/>
                        <a:pt x="0" y="175248"/>
                        <a:pt x="44598" y="200025"/>
                      </a:cubicBezTo>
                      <a:cubicBezTo>
                        <a:pt x="62151" y="209777"/>
                        <a:pt x="101748" y="219075"/>
                        <a:pt x="101748" y="219075"/>
                      </a:cubicBezTo>
                      <a:cubicBezTo>
                        <a:pt x="98573" y="228600"/>
                        <a:pt x="99323" y="240550"/>
                        <a:pt x="92223" y="247650"/>
                      </a:cubicBezTo>
                      <a:cubicBezTo>
                        <a:pt x="85123" y="254750"/>
                        <a:pt x="66083" y="247435"/>
                        <a:pt x="63648" y="257175"/>
                      </a:cubicBezTo>
                      <a:cubicBezTo>
                        <a:pt x="56163" y="287116"/>
                        <a:pt x="110240" y="293867"/>
                        <a:pt x="120798" y="295275"/>
                      </a:cubicBezTo>
                      <a:cubicBezTo>
                        <a:pt x="155559" y="299910"/>
                        <a:pt x="190718" y="300927"/>
                        <a:pt x="225573" y="304800"/>
                      </a:cubicBezTo>
                      <a:cubicBezTo>
                        <a:pt x="247886" y="307279"/>
                        <a:pt x="270023" y="311150"/>
                        <a:pt x="292248" y="314325"/>
                      </a:cubicBezTo>
                      <a:cubicBezTo>
                        <a:pt x="301773" y="317500"/>
                        <a:pt x="311843" y="319360"/>
                        <a:pt x="320823" y="323850"/>
                      </a:cubicBezTo>
                      <a:cubicBezTo>
                        <a:pt x="331062" y="328970"/>
                        <a:pt x="341303" y="350995"/>
                        <a:pt x="349398" y="342900"/>
                      </a:cubicBezTo>
                      <a:cubicBezTo>
                        <a:pt x="357493" y="334805"/>
                        <a:pt x="335468" y="324564"/>
                        <a:pt x="330348" y="314325"/>
                      </a:cubicBezTo>
                      <a:cubicBezTo>
                        <a:pt x="325858" y="305345"/>
                        <a:pt x="312885" y="287337"/>
                        <a:pt x="311298" y="276225"/>
                      </a:cubicBez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0" name="Freeform 69"/>
                <p:cNvSpPr/>
                <p:nvPr/>
              </p:nvSpPr>
              <p:spPr>
                <a:xfrm>
                  <a:off x="1305903" y="4780590"/>
                  <a:ext cx="283188" cy="563203"/>
                </a:xfrm>
                <a:custGeom>
                  <a:avLst/>
                  <a:gdLst>
                    <a:gd name="connsiteX0" fmla="*/ 133350 w 285461"/>
                    <a:gd name="connsiteY0" fmla="*/ 9525 h 563395"/>
                    <a:gd name="connsiteX1" fmla="*/ 142875 w 285461"/>
                    <a:gd name="connsiteY1" fmla="*/ 38100 h 563395"/>
                    <a:gd name="connsiteX2" fmla="*/ 247650 w 285461"/>
                    <a:gd name="connsiteY2" fmla="*/ 66675 h 563395"/>
                    <a:gd name="connsiteX3" fmla="*/ 266700 w 285461"/>
                    <a:gd name="connsiteY3" fmla="*/ 95250 h 563395"/>
                    <a:gd name="connsiteX4" fmla="*/ 266700 w 285461"/>
                    <a:gd name="connsiteY4" fmla="*/ 228600 h 563395"/>
                    <a:gd name="connsiteX5" fmla="*/ 257175 w 285461"/>
                    <a:gd name="connsiteY5" fmla="*/ 257175 h 563395"/>
                    <a:gd name="connsiteX6" fmla="*/ 228600 w 285461"/>
                    <a:gd name="connsiteY6" fmla="*/ 276225 h 563395"/>
                    <a:gd name="connsiteX7" fmla="*/ 228600 w 285461"/>
                    <a:gd name="connsiteY7" fmla="*/ 361950 h 563395"/>
                    <a:gd name="connsiteX8" fmla="*/ 200025 w 285461"/>
                    <a:gd name="connsiteY8" fmla="*/ 390525 h 563395"/>
                    <a:gd name="connsiteX9" fmla="*/ 200025 w 285461"/>
                    <a:gd name="connsiteY9" fmla="*/ 504825 h 563395"/>
                    <a:gd name="connsiteX10" fmla="*/ 209550 w 285461"/>
                    <a:gd name="connsiteY10" fmla="*/ 533400 h 563395"/>
                    <a:gd name="connsiteX11" fmla="*/ 219075 w 285461"/>
                    <a:gd name="connsiteY11" fmla="*/ 561975 h 563395"/>
                    <a:gd name="connsiteX12" fmla="*/ 152400 w 285461"/>
                    <a:gd name="connsiteY12" fmla="*/ 552450 h 563395"/>
                    <a:gd name="connsiteX13" fmla="*/ 114300 w 285461"/>
                    <a:gd name="connsiteY13" fmla="*/ 504825 h 563395"/>
                    <a:gd name="connsiteX14" fmla="*/ 95250 w 285461"/>
                    <a:gd name="connsiteY14" fmla="*/ 476250 h 563395"/>
                    <a:gd name="connsiteX15" fmla="*/ 76200 w 285461"/>
                    <a:gd name="connsiteY15" fmla="*/ 419100 h 563395"/>
                    <a:gd name="connsiteX16" fmla="*/ 66675 w 285461"/>
                    <a:gd name="connsiteY16" fmla="*/ 390525 h 563395"/>
                    <a:gd name="connsiteX17" fmla="*/ 38100 w 285461"/>
                    <a:gd name="connsiteY17" fmla="*/ 333375 h 563395"/>
                    <a:gd name="connsiteX18" fmla="*/ 47625 w 285461"/>
                    <a:gd name="connsiteY18" fmla="*/ 247650 h 563395"/>
                    <a:gd name="connsiteX19" fmla="*/ 19050 w 285461"/>
                    <a:gd name="connsiteY19" fmla="*/ 228600 h 563395"/>
                    <a:gd name="connsiteX20" fmla="*/ 9525 w 285461"/>
                    <a:gd name="connsiteY20" fmla="*/ 200025 h 563395"/>
                    <a:gd name="connsiteX21" fmla="*/ 19050 w 285461"/>
                    <a:gd name="connsiteY21" fmla="*/ 161925 h 563395"/>
                    <a:gd name="connsiteX22" fmla="*/ 38100 w 285461"/>
                    <a:gd name="connsiteY22" fmla="*/ 104775 h 563395"/>
                    <a:gd name="connsiteX23" fmla="*/ 9525 w 285461"/>
                    <a:gd name="connsiteY23" fmla="*/ 85725 h 563395"/>
                    <a:gd name="connsiteX24" fmla="*/ 0 w 285461"/>
                    <a:gd name="connsiteY24" fmla="*/ 57150 h 563395"/>
                    <a:gd name="connsiteX25" fmla="*/ 9525 w 285461"/>
                    <a:gd name="connsiteY25" fmla="*/ 28575 h 563395"/>
                    <a:gd name="connsiteX26" fmla="*/ 66675 w 285461"/>
                    <a:gd name="connsiteY26" fmla="*/ 0 h 563395"/>
                    <a:gd name="connsiteX27" fmla="*/ 114300 w 285461"/>
                    <a:gd name="connsiteY27" fmla="*/ 9525 h 563395"/>
                    <a:gd name="connsiteX28" fmla="*/ 133350 w 285461"/>
                    <a:gd name="connsiteY28" fmla="*/ 9525 h 56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5461" h="563395">
                      <a:moveTo>
                        <a:pt x="133350" y="9525"/>
                      </a:moveTo>
                      <a:cubicBezTo>
                        <a:pt x="138112" y="14287"/>
                        <a:pt x="134705" y="32264"/>
                        <a:pt x="142875" y="38100"/>
                      </a:cubicBezTo>
                      <a:cubicBezTo>
                        <a:pt x="161674" y="51528"/>
                        <a:pt x="223637" y="61872"/>
                        <a:pt x="247650" y="66675"/>
                      </a:cubicBezTo>
                      <a:cubicBezTo>
                        <a:pt x="254000" y="76200"/>
                        <a:pt x="262191" y="84728"/>
                        <a:pt x="266700" y="95250"/>
                      </a:cubicBezTo>
                      <a:cubicBezTo>
                        <a:pt x="285461" y="139026"/>
                        <a:pt x="273878" y="181942"/>
                        <a:pt x="266700" y="228600"/>
                      </a:cubicBezTo>
                      <a:cubicBezTo>
                        <a:pt x="265173" y="238523"/>
                        <a:pt x="263447" y="249335"/>
                        <a:pt x="257175" y="257175"/>
                      </a:cubicBezTo>
                      <a:cubicBezTo>
                        <a:pt x="250024" y="266114"/>
                        <a:pt x="238125" y="269875"/>
                        <a:pt x="228600" y="276225"/>
                      </a:cubicBezTo>
                      <a:cubicBezTo>
                        <a:pt x="240082" y="310672"/>
                        <a:pt x="247758" y="318844"/>
                        <a:pt x="228600" y="361950"/>
                      </a:cubicBezTo>
                      <a:cubicBezTo>
                        <a:pt x="223129" y="374259"/>
                        <a:pt x="209550" y="381000"/>
                        <a:pt x="200025" y="390525"/>
                      </a:cubicBezTo>
                      <a:cubicBezTo>
                        <a:pt x="174625" y="466725"/>
                        <a:pt x="174625" y="428625"/>
                        <a:pt x="200025" y="504825"/>
                      </a:cubicBezTo>
                      <a:lnTo>
                        <a:pt x="209550" y="533400"/>
                      </a:lnTo>
                      <a:cubicBezTo>
                        <a:pt x="212725" y="542925"/>
                        <a:pt x="229014" y="563395"/>
                        <a:pt x="219075" y="561975"/>
                      </a:cubicBezTo>
                      <a:lnTo>
                        <a:pt x="152400" y="552450"/>
                      </a:lnTo>
                      <a:cubicBezTo>
                        <a:pt x="104230" y="520337"/>
                        <a:pt x="137304" y="550833"/>
                        <a:pt x="114300" y="504825"/>
                      </a:cubicBezTo>
                      <a:cubicBezTo>
                        <a:pt x="109180" y="494586"/>
                        <a:pt x="99899" y="486711"/>
                        <a:pt x="95250" y="476250"/>
                      </a:cubicBezTo>
                      <a:cubicBezTo>
                        <a:pt x="87095" y="457900"/>
                        <a:pt x="82550" y="438150"/>
                        <a:pt x="76200" y="419100"/>
                      </a:cubicBezTo>
                      <a:cubicBezTo>
                        <a:pt x="73025" y="409575"/>
                        <a:pt x="72244" y="398879"/>
                        <a:pt x="66675" y="390525"/>
                      </a:cubicBezTo>
                      <a:cubicBezTo>
                        <a:pt x="42056" y="353596"/>
                        <a:pt x="51245" y="372810"/>
                        <a:pt x="38100" y="333375"/>
                      </a:cubicBezTo>
                      <a:cubicBezTo>
                        <a:pt x="41275" y="304800"/>
                        <a:pt x="52768" y="275937"/>
                        <a:pt x="47625" y="247650"/>
                      </a:cubicBezTo>
                      <a:cubicBezTo>
                        <a:pt x="45577" y="236387"/>
                        <a:pt x="26201" y="237539"/>
                        <a:pt x="19050" y="228600"/>
                      </a:cubicBezTo>
                      <a:cubicBezTo>
                        <a:pt x="12778" y="220760"/>
                        <a:pt x="12700" y="209550"/>
                        <a:pt x="9525" y="200025"/>
                      </a:cubicBezTo>
                      <a:cubicBezTo>
                        <a:pt x="12700" y="187325"/>
                        <a:pt x="15288" y="174464"/>
                        <a:pt x="19050" y="161925"/>
                      </a:cubicBezTo>
                      <a:cubicBezTo>
                        <a:pt x="24820" y="142691"/>
                        <a:pt x="38100" y="104775"/>
                        <a:pt x="38100" y="104775"/>
                      </a:cubicBezTo>
                      <a:cubicBezTo>
                        <a:pt x="28575" y="98425"/>
                        <a:pt x="16676" y="94664"/>
                        <a:pt x="9525" y="85725"/>
                      </a:cubicBezTo>
                      <a:cubicBezTo>
                        <a:pt x="3253" y="77885"/>
                        <a:pt x="0" y="67190"/>
                        <a:pt x="0" y="57150"/>
                      </a:cubicBezTo>
                      <a:cubicBezTo>
                        <a:pt x="0" y="47110"/>
                        <a:pt x="3253" y="36415"/>
                        <a:pt x="9525" y="28575"/>
                      </a:cubicBezTo>
                      <a:cubicBezTo>
                        <a:pt x="22954" y="11789"/>
                        <a:pt x="47851" y="6275"/>
                        <a:pt x="66675" y="0"/>
                      </a:cubicBezTo>
                      <a:cubicBezTo>
                        <a:pt x="82550" y="3175"/>
                        <a:pt x="99141" y="3841"/>
                        <a:pt x="114300" y="9525"/>
                      </a:cubicBezTo>
                      <a:cubicBezTo>
                        <a:pt x="133525" y="16734"/>
                        <a:pt x="128588" y="4763"/>
                        <a:pt x="133350" y="9525"/>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1" name="Freeform 70"/>
                <p:cNvSpPr/>
                <p:nvPr/>
              </p:nvSpPr>
              <p:spPr>
                <a:xfrm>
                  <a:off x="1133009" y="4794461"/>
                  <a:ext cx="250398" cy="749089"/>
                </a:xfrm>
                <a:custGeom>
                  <a:avLst/>
                  <a:gdLst>
                    <a:gd name="connsiteX0" fmla="*/ 247650 w 251910"/>
                    <a:gd name="connsiteY0" fmla="*/ 749495 h 749495"/>
                    <a:gd name="connsiteX1" fmla="*/ 190500 w 251910"/>
                    <a:gd name="connsiteY1" fmla="*/ 635195 h 749495"/>
                    <a:gd name="connsiteX2" fmla="*/ 180975 w 251910"/>
                    <a:gd name="connsiteY2" fmla="*/ 606620 h 749495"/>
                    <a:gd name="connsiteX3" fmla="*/ 171450 w 251910"/>
                    <a:gd name="connsiteY3" fmla="*/ 578045 h 749495"/>
                    <a:gd name="connsiteX4" fmla="*/ 161925 w 251910"/>
                    <a:gd name="connsiteY4" fmla="*/ 492320 h 749495"/>
                    <a:gd name="connsiteX5" fmla="*/ 123825 w 251910"/>
                    <a:gd name="connsiteY5" fmla="*/ 435170 h 749495"/>
                    <a:gd name="connsiteX6" fmla="*/ 104775 w 251910"/>
                    <a:gd name="connsiteY6" fmla="*/ 368495 h 749495"/>
                    <a:gd name="connsiteX7" fmla="*/ 133350 w 251910"/>
                    <a:gd name="connsiteY7" fmla="*/ 358970 h 749495"/>
                    <a:gd name="connsiteX8" fmla="*/ 171450 w 251910"/>
                    <a:gd name="connsiteY8" fmla="*/ 349445 h 749495"/>
                    <a:gd name="connsiteX9" fmla="*/ 228600 w 251910"/>
                    <a:gd name="connsiteY9" fmla="*/ 330395 h 749495"/>
                    <a:gd name="connsiteX10" fmla="*/ 238125 w 251910"/>
                    <a:gd name="connsiteY10" fmla="*/ 301820 h 749495"/>
                    <a:gd name="connsiteX11" fmla="*/ 219075 w 251910"/>
                    <a:gd name="connsiteY11" fmla="*/ 244670 h 749495"/>
                    <a:gd name="connsiteX12" fmla="*/ 228600 w 251910"/>
                    <a:gd name="connsiteY12" fmla="*/ 216095 h 749495"/>
                    <a:gd name="connsiteX13" fmla="*/ 171450 w 251910"/>
                    <a:gd name="connsiteY13" fmla="*/ 168470 h 749495"/>
                    <a:gd name="connsiteX14" fmla="*/ 142875 w 251910"/>
                    <a:gd name="connsiteY14" fmla="*/ 111320 h 749495"/>
                    <a:gd name="connsiteX15" fmla="*/ 161925 w 251910"/>
                    <a:gd name="connsiteY15" fmla="*/ 54170 h 749495"/>
                    <a:gd name="connsiteX16" fmla="*/ 171450 w 251910"/>
                    <a:gd name="connsiteY16" fmla="*/ 25595 h 749495"/>
                    <a:gd name="connsiteX17" fmla="*/ 142875 w 251910"/>
                    <a:gd name="connsiteY17" fmla="*/ 6545 h 749495"/>
                    <a:gd name="connsiteX18" fmla="*/ 76200 w 251910"/>
                    <a:gd name="connsiteY18" fmla="*/ 73220 h 749495"/>
                    <a:gd name="connsiteX19" fmla="*/ 19050 w 251910"/>
                    <a:gd name="connsiteY19" fmla="*/ 120845 h 749495"/>
                    <a:gd name="connsiteX20" fmla="*/ 9525 w 251910"/>
                    <a:gd name="connsiteY20" fmla="*/ 149420 h 749495"/>
                    <a:gd name="connsiteX21" fmla="*/ 28575 w 251910"/>
                    <a:gd name="connsiteY21" fmla="*/ 177995 h 749495"/>
                    <a:gd name="connsiteX22" fmla="*/ 38100 w 251910"/>
                    <a:gd name="connsiteY22" fmla="*/ 206570 h 749495"/>
                    <a:gd name="connsiteX23" fmla="*/ 9525 w 251910"/>
                    <a:gd name="connsiteY23" fmla="*/ 311345 h 749495"/>
                    <a:gd name="connsiteX24" fmla="*/ 0 w 251910"/>
                    <a:gd name="connsiteY24" fmla="*/ 339920 h 749495"/>
                    <a:gd name="connsiteX25" fmla="*/ 28575 w 251910"/>
                    <a:gd name="connsiteY25" fmla="*/ 425645 h 749495"/>
                    <a:gd name="connsiteX26" fmla="*/ 38100 w 251910"/>
                    <a:gd name="connsiteY26" fmla="*/ 454220 h 749495"/>
                    <a:gd name="connsiteX27" fmla="*/ 47625 w 251910"/>
                    <a:gd name="connsiteY27" fmla="*/ 482795 h 749495"/>
                    <a:gd name="connsiteX28" fmla="*/ 38100 w 251910"/>
                    <a:gd name="connsiteY28" fmla="*/ 520895 h 749495"/>
                    <a:gd name="connsiteX29" fmla="*/ 19050 w 251910"/>
                    <a:gd name="connsiteY29" fmla="*/ 578045 h 749495"/>
                    <a:gd name="connsiteX30" fmla="*/ 28575 w 251910"/>
                    <a:gd name="connsiteY30" fmla="*/ 616145 h 749495"/>
                    <a:gd name="connsiteX31" fmla="*/ 85725 w 251910"/>
                    <a:gd name="connsiteY31" fmla="*/ 625670 h 749495"/>
                    <a:gd name="connsiteX32" fmla="*/ 114300 w 251910"/>
                    <a:gd name="connsiteY32" fmla="*/ 644720 h 749495"/>
                    <a:gd name="connsiteX33" fmla="*/ 190500 w 251910"/>
                    <a:gd name="connsiteY33" fmla="*/ 711395 h 749495"/>
                    <a:gd name="connsiteX34" fmla="*/ 247650 w 251910"/>
                    <a:gd name="connsiteY34" fmla="*/ 749495 h 7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10" h="749495">
                      <a:moveTo>
                        <a:pt x="247650" y="749495"/>
                      </a:moveTo>
                      <a:cubicBezTo>
                        <a:pt x="198411" y="675637"/>
                        <a:pt x="216790" y="714065"/>
                        <a:pt x="190500" y="635195"/>
                      </a:cubicBezTo>
                      <a:lnTo>
                        <a:pt x="180975" y="606620"/>
                      </a:lnTo>
                      <a:lnTo>
                        <a:pt x="171450" y="578045"/>
                      </a:lnTo>
                      <a:cubicBezTo>
                        <a:pt x="168275" y="549470"/>
                        <a:pt x="171017" y="519595"/>
                        <a:pt x="161925" y="492320"/>
                      </a:cubicBezTo>
                      <a:cubicBezTo>
                        <a:pt x="154685" y="470600"/>
                        <a:pt x="131065" y="456890"/>
                        <a:pt x="123825" y="435170"/>
                      </a:cubicBezTo>
                      <a:cubicBezTo>
                        <a:pt x="110160" y="394176"/>
                        <a:pt x="116735" y="416335"/>
                        <a:pt x="104775" y="368495"/>
                      </a:cubicBezTo>
                      <a:cubicBezTo>
                        <a:pt x="114300" y="365320"/>
                        <a:pt x="123696" y="361728"/>
                        <a:pt x="133350" y="358970"/>
                      </a:cubicBezTo>
                      <a:cubicBezTo>
                        <a:pt x="145937" y="355374"/>
                        <a:pt x="158911" y="353207"/>
                        <a:pt x="171450" y="349445"/>
                      </a:cubicBezTo>
                      <a:cubicBezTo>
                        <a:pt x="190684" y="343675"/>
                        <a:pt x="228600" y="330395"/>
                        <a:pt x="228600" y="330395"/>
                      </a:cubicBezTo>
                      <a:cubicBezTo>
                        <a:pt x="231775" y="320870"/>
                        <a:pt x="239234" y="311799"/>
                        <a:pt x="238125" y="301820"/>
                      </a:cubicBezTo>
                      <a:cubicBezTo>
                        <a:pt x="235907" y="281862"/>
                        <a:pt x="219075" y="244670"/>
                        <a:pt x="219075" y="244670"/>
                      </a:cubicBezTo>
                      <a:cubicBezTo>
                        <a:pt x="222250" y="235145"/>
                        <a:pt x="231775" y="225620"/>
                        <a:pt x="228600" y="216095"/>
                      </a:cubicBezTo>
                      <a:cubicBezTo>
                        <a:pt x="223361" y="200379"/>
                        <a:pt x="184522" y="177184"/>
                        <a:pt x="171450" y="168470"/>
                      </a:cubicBezTo>
                      <a:cubicBezTo>
                        <a:pt x="163959" y="157234"/>
                        <a:pt x="140997" y="128221"/>
                        <a:pt x="142875" y="111320"/>
                      </a:cubicBezTo>
                      <a:cubicBezTo>
                        <a:pt x="145093" y="91362"/>
                        <a:pt x="155575" y="73220"/>
                        <a:pt x="161925" y="54170"/>
                      </a:cubicBezTo>
                      <a:lnTo>
                        <a:pt x="171450" y="25595"/>
                      </a:lnTo>
                      <a:cubicBezTo>
                        <a:pt x="161925" y="19245"/>
                        <a:pt x="154167" y="8427"/>
                        <a:pt x="142875" y="6545"/>
                      </a:cubicBezTo>
                      <a:cubicBezTo>
                        <a:pt x="103607" y="0"/>
                        <a:pt x="94724" y="60871"/>
                        <a:pt x="76200" y="73220"/>
                      </a:cubicBezTo>
                      <a:cubicBezTo>
                        <a:pt x="36417" y="99742"/>
                        <a:pt x="55720" y="84175"/>
                        <a:pt x="19050" y="120845"/>
                      </a:cubicBezTo>
                      <a:cubicBezTo>
                        <a:pt x="15875" y="130370"/>
                        <a:pt x="7874" y="139516"/>
                        <a:pt x="9525" y="149420"/>
                      </a:cubicBezTo>
                      <a:cubicBezTo>
                        <a:pt x="11407" y="160712"/>
                        <a:pt x="23455" y="167756"/>
                        <a:pt x="28575" y="177995"/>
                      </a:cubicBezTo>
                      <a:cubicBezTo>
                        <a:pt x="33065" y="186975"/>
                        <a:pt x="34925" y="197045"/>
                        <a:pt x="38100" y="206570"/>
                      </a:cubicBezTo>
                      <a:cubicBezTo>
                        <a:pt x="24637" y="273886"/>
                        <a:pt x="33695" y="238836"/>
                        <a:pt x="9525" y="311345"/>
                      </a:cubicBezTo>
                      <a:lnTo>
                        <a:pt x="0" y="339920"/>
                      </a:lnTo>
                      <a:lnTo>
                        <a:pt x="28575" y="425645"/>
                      </a:lnTo>
                      <a:lnTo>
                        <a:pt x="38100" y="454220"/>
                      </a:lnTo>
                      <a:lnTo>
                        <a:pt x="47625" y="482795"/>
                      </a:lnTo>
                      <a:cubicBezTo>
                        <a:pt x="44450" y="495495"/>
                        <a:pt x="41862" y="508356"/>
                        <a:pt x="38100" y="520895"/>
                      </a:cubicBezTo>
                      <a:cubicBezTo>
                        <a:pt x="32330" y="540129"/>
                        <a:pt x="19050" y="578045"/>
                        <a:pt x="19050" y="578045"/>
                      </a:cubicBezTo>
                      <a:cubicBezTo>
                        <a:pt x="22225" y="590745"/>
                        <a:pt x="17923" y="608536"/>
                        <a:pt x="28575" y="616145"/>
                      </a:cubicBezTo>
                      <a:cubicBezTo>
                        <a:pt x="44290" y="627370"/>
                        <a:pt x="67403" y="619563"/>
                        <a:pt x="85725" y="625670"/>
                      </a:cubicBezTo>
                      <a:cubicBezTo>
                        <a:pt x="96585" y="629290"/>
                        <a:pt x="104775" y="638370"/>
                        <a:pt x="114300" y="644720"/>
                      </a:cubicBezTo>
                      <a:cubicBezTo>
                        <a:pt x="136525" y="678057"/>
                        <a:pt x="142875" y="695520"/>
                        <a:pt x="190500" y="711395"/>
                      </a:cubicBezTo>
                      <a:cubicBezTo>
                        <a:pt x="251910" y="731865"/>
                        <a:pt x="233451" y="716246"/>
                        <a:pt x="247650" y="749495"/>
                      </a:cubicBezTo>
                      <a:close/>
                    </a:path>
                  </a:pathLst>
                </a:custGeom>
                <a:solidFill>
                  <a:srgbClr val="00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2" name="Freeform 71"/>
                <p:cNvSpPr/>
                <p:nvPr/>
              </p:nvSpPr>
              <p:spPr>
                <a:xfrm>
                  <a:off x="1562263" y="4600253"/>
                  <a:ext cx="190780" cy="238599"/>
                </a:xfrm>
                <a:custGeom>
                  <a:avLst/>
                  <a:gdLst>
                    <a:gd name="connsiteX0" fmla="*/ 111745 w 187945"/>
                    <a:gd name="connsiteY0" fmla="*/ 49194 h 241029"/>
                    <a:gd name="connsiteX1" fmla="*/ 187945 w 187945"/>
                    <a:gd name="connsiteY1" fmla="*/ 39669 h 241029"/>
                    <a:gd name="connsiteX2" fmla="*/ 159370 w 187945"/>
                    <a:gd name="connsiteY2" fmla="*/ 125394 h 241029"/>
                    <a:gd name="connsiteX3" fmla="*/ 149845 w 187945"/>
                    <a:gd name="connsiteY3" fmla="*/ 153969 h 241029"/>
                    <a:gd name="connsiteX4" fmla="*/ 140320 w 187945"/>
                    <a:gd name="connsiteY4" fmla="*/ 230169 h 241029"/>
                    <a:gd name="connsiteX5" fmla="*/ 83170 w 187945"/>
                    <a:gd name="connsiteY5" fmla="*/ 201594 h 241029"/>
                    <a:gd name="connsiteX6" fmla="*/ 54595 w 187945"/>
                    <a:gd name="connsiteY6" fmla="*/ 182544 h 241029"/>
                    <a:gd name="connsiteX7" fmla="*/ 26020 w 187945"/>
                    <a:gd name="connsiteY7" fmla="*/ 125394 h 241029"/>
                    <a:gd name="connsiteX8" fmla="*/ 6970 w 187945"/>
                    <a:gd name="connsiteY8" fmla="*/ 96819 h 241029"/>
                    <a:gd name="connsiteX9" fmla="*/ 92695 w 187945"/>
                    <a:gd name="connsiteY9" fmla="*/ 68244 h 241029"/>
                    <a:gd name="connsiteX10" fmla="*/ 121270 w 187945"/>
                    <a:gd name="connsiteY10" fmla="*/ 58719 h 241029"/>
                    <a:gd name="connsiteX11" fmla="*/ 111745 w 187945"/>
                    <a:gd name="connsiteY11" fmla="*/ 49194 h 2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945" h="241029">
                      <a:moveTo>
                        <a:pt x="111745" y="49194"/>
                      </a:moveTo>
                      <a:cubicBezTo>
                        <a:pt x="124199" y="40892"/>
                        <a:pt x="170944" y="0"/>
                        <a:pt x="187945" y="39669"/>
                      </a:cubicBezTo>
                      <a:lnTo>
                        <a:pt x="159370" y="125394"/>
                      </a:lnTo>
                      <a:lnTo>
                        <a:pt x="149845" y="153969"/>
                      </a:lnTo>
                      <a:cubicBezTo>
                        <a:pt x="172515" y="221979"/>
                        <a:pt x="185603" y="199980"/>
                        <a:pt x="140320" y="230169"/>
                      </a:cubicBezTo>
                      <a:cubicBezTo>
                        <a:pt x="58428" y="175574"/>
                        <a:pt x="162040" y="241029"/>
                        <a:pt x="83170" y="201594"/>
                      </a:cubicBezTo>
                      <a:cubicBezTo>
                        <a:pt x="72931" y="196474"/>
                        <a:pt x="64120" y="188894"/>
                        <a:pt x="54595" y="182544"/>
                      </a:cubicBezTo>
                      <a:cubicBezTo>
                        <a:pt x="0" y="100652"/>
                        <a:pt x="65455" y="204264"/>
                        <a:pt x="26020" y="125394"/>
                      </a:cubicBezTo>
                      <a:cubicBezTo>
                        <a:pt x="20900" y="115155"/>
                        <a:pt x="13320" y="106344"/>
                        <a:pt x="6970" y="96819"/>
                      </a:cubicBezTo>
                      <a:lnTo>
                        <a:pt x="92695" y="68244"/>
                      </a:lnTo>
                      <a:cubicBezTo>
                        <a:pt x="102220" y="65069"/>
                        <a:pt x="111230" y="58719"/>
                        <a:pt x="121270" y="58719"/>
                      </a:cubicBezTo>
                      <a:lnTo>
                        <a:pt x="111745" y="49194"/>
                      </a:ln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1776891" y="4633546"/>
                  <a:ext cx="497815" cy="565978"/>
                </a:xfrm>
                <a:custGeom>
                  <a:avLst/>
                  <a:gdLst>
                    <a:gd name="connsiteX0" fmla="*/ 109386 w 496919"/>
                    <a:gd name="connsiteY0" fmla="*/ 4763 h 566738"/>
                    <a:gd name="connsiteX1" fmla="*/ 137961 w 496919"/>
                    <a:gd name="connsiteY1" fmla="*/ 14288 h 566738"/>
                    <a:gd name="connsiteX2" fmla="*/ 233211 w 496919"/>
                    <a:gd name="connsiteY2" fmla="*/ 23813 h 566738"/>
                    <a:gd name="connsiteX3" fmla="*/ 242736 w 496919"/>
                    <a:gd name="connsiteY3" fmla="*/ 52388 h 566738"/>
                    <a:gd name="connsiteX4" fmla="*/ 290361 w 496919"/>
                    <a:gd name="connsiteY4" fmla="*/ 109538 h 566738"/>
                    <a:gd name="connsiteX5" fmla="*/ 318936 w 496919"/>
                    <a:gd name="connsiteY5" fmla="*/ 119063 h 566738"/>
                    <a:gd name="connsiteX6" fmla="*/ 376086 w 496919"/>
                    <a:gd name="connsiteY6" fmla="*/ 157163 h 566738"/>
                    <a:gd name="connsiteX7" fmla="*/ 423711 w 496919"/>
                    <a:gd name="connsiteY7" fmla="*/ 204788 h 566738"/>
                    <a:gd name="connsiteX8" fmla="*/ 471336 w 496919"/>
                    <a:gd name="connsiteY8" fmla="*/ 252413 h 566738"/>
                    <a:gd name="connsiteX9" fmla="*/ 461811 w 496919"/>
                    <a:gd name="connsiteY9" fmla="*/ 280988 h 566738"/>
                    <a:gd name="connsiteX10" fmla="*/ 461811 w 496919"/>
                    <a:gd name="connsiteY10" fmla="*/ 357188 h 566738"/>
                    <a:gd name="connsiteX11" fmla="*/ 404661 w 496919"/>
                    <a:gd name="connsiteY11" fmla="*/ 385763 h 566738"/>
                    <a:gd name="connsiteX12" fmla="*/ 385611 w 496919"/>
                    <a:gd name="connsiteY12" fmla="*/ 442913 h 566738"/>
                    <a:gd name="connsiteX13" fmla="*/ 376086 w 496919"/>
                    <a:gd name="connsiteY13" fmla="*/ 471488 h 566738"/>
                    <a:gd name="connsiteX14" fmla="*/ 328461 w 496919"/>
                    <a:gd name="connsiteY14" fmla="*/ 528638 h 566738"/>
                    <a:gd name="connsiteX15" fmla="*/ 271311 w 496919"/>
                    <a:gd name="connsiteY15" fmla="*/ 566738 h 566738"/>
                    <a:gd name="connsiteX16" fmla="*/ 280836 w 496919"/>
                    <a:gd name="connsiteY16" fmla="*/ 509588 h 566738"/>
                    <a:gd name="connsiteX17" fmla="*/ 299886 w 496919"/>
                    <a:gd name="connsiteY17" fmla="*/ 481013 h 566738"/>
                    <a:gd name="connsiteX18" fmla="*/ 309411 w 496919"/>
                    <a:gd name="connsiteY18" fmla="*/ 452438 h 566738"/>
                    <a:gd name="connsiteX19" fmla="*/ 337986 w 496919"/>
                    <a:gd name="connsiteY19" fmla="*/ 395288 h 566738"/>
                    <a:gd name="connsiteX20" fmla="*/ 299886 w 496919"/>
                    <a:gd name="connsiteY20" fmla="*/ 309563 h 566738"/>
                    <a:gd name="connsiteX21" fmla="*/ 214161 w 496919"/>
                    <a:gd name="connsiteY21" fmla="*/ 261938 h 566738"/>
                    <a:gd name="connsiteX22" fmla="*/ 185586 w 496919"/>
                    <a:gd name="connsiteY22" fmla="*/ 242888 h 566738"/>
                    <a:gd name="connsiteX23" fmla="*/ 176061 w 496919"/>
                    <a:gd name="connsiteY23" fmla="*/ 214313 h 566738"/>
                    <a:gd name="connsiteX24" fmla="*/ 157011 w 496919"/>
                    <a:gd name="connsiteY24" fmla="*/ 185738 h 566738"/>
                    <a:gd name="connsiteX25" fmla="*/ 118911 w 496919"/>
                    <a:gd name="connsiteY25" fmla="*/ 109538 h 566738"/>
                    <a:gd name="connsiteX26" fmla="*/ 61761 w 496919"/>
                    <a:gd name="connsiteY26" fmla="*/ 128588 h 566738"/>
                    <a:gd name="connsiteX27" fmla="*/ 33186 w 496919"/>
                    <a:gd name="connsiteY27" fmla="*/ 138113 h 566738"/>
                    <a:gd name="connsiteX28" fmla="*/ 23661 w 496919"/>
                    <a:gd name="connsiteY28" fmla="*/ 80963 h 566738"/>
                    <a:gd name="connsiteX29" fmla="*/ 80811 w 496919"/>
                    <a:gd name="connsiteY29" fmla="*/ 42863 h 566738"/>
                    <a:gd name="connsiteX30" fmla="*/ 109386 w 496919"/>
                    <a:gd name="connsiteY30" fmla="*/ 4763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6919" h="566738">
                      <a:moveTo>
                        <a:pt x="109386" y="4763"/>
                      </a:moveTo>
                      <a:cubicBezTo>
                        <a:pt x="118911" y="0"/>
                        <a:pt x="128038" y="12761"/>
                        <a:pt x="137961" y="14288"/>
                      </a:cubicBezTo>
                      <a:cubicBezTo>
                        <a:pt x="169498" y="19140"/>
                        <a:pt x="203224" y="12909"/>
                        <a:pt x="233211" y="23813"/>
                      </a:cubicBezTo>
                      <a:cubicBezTo>
                        <a:pt x="242647" y="27244"/>
                        <a:pt x="238246" y="43408"/>
                        <a:pt x="242736" y="52388"/>
                      </a:cubicBezTo>
                      <a:cubicBezTo>
                        <a:pt x="251521" y="69959"/>
                        <a:pt x="274562" y="99005"/>
                        <a:pt x="290361" y="109538"/>
                      </a:cubicBezTo>
                      <a:cubicBezTo>
                        <a:pt x="298715" y="115107"/>
                        <a:pt x="310159" y="114187"/>
                        <a:pt x="318936" y="119063"/>
                      </a:cubicBezTo>
                      <a:cubicBezTo>
                        <a:pt x="338950" y="130182"/>
                        <a:pt x="376086" y="157163"/>
                        <a:pt x="376086" y="157163"/>
                      </a:cubicBezTo>
                      <a:cubicBezTo>
                        <a:pt x="426886" y="233363"/>
                        <a:pt x="360211" y="141288"/>
                        <a:pt x="423711" y="204788"/>
                      </a:cubicBezTo>
                      <a:cubicBezTo>
                        <a:pt x="487211" y="268288"/>
                        <a:pt x="395136" y="201613"/>
                        <a:pt x="471336" y="252413"/>
                      </a:cubicBezTo>
                      <a:cubicBezTo>
                        <a:pt x="468161" y="261938"/>
                        <a:pt x="461811" y="270948"/>
                        <a:pt x="461811" y="280988"/>
                      </a:cubicBezTo>
                      <a:cubicBezTo>
                        <a:pt x="461811" y="327383"/>
                        <a:pt x="496919" y="295750"/>
                        <a:pt x="461811" y="357188"/>
                      </a:cubicBezTo>
                      <a:cubicBezTo>
                        <a:pt x="453122" y="372394"/>
                        <a:pt x="419328" y="380874"/>
                        <a:pt x="404661" y="385763"/>
                      </a:cubicBezTo>
                      <a:lnTo>
                        <a:pt x="385611" y="442913"/>
                      </a:lnTo>
                      <a:cubicBezTo>
                        <a:pt x="382436" y="452438"/>
                        <a:pt x="381655" y="463134"/>
                        <a:pt x="376086" y="471488"/>
                      </a:cubicBezTo>
                      <a:cubicBezTo>
                        <a:pt x="359153" y="496888"/>
                        <a:pt x="353848" y="508893"/>
                        <a:pt x="328461" y="528638"/>
                      </a:cubicBezTo>
                      <a:cubicBezTo>
                        <a:pt x="310389" y="542694"/>
                        <a:pt x="271311" y="566738"/>
                        <a:pt x="271311" y="566738"/>
                      </a:cubicBezTo>
                      <a:cubicBezTo>
                        <a:pt x="274486" y="547688"/>
                        <a:pt x="274729" y="527910"/>
                        <a:pt x="280836" y="509588"/>
                      </a:cubicBezTo>
                      <a:cubicBezTo>
                        <a:pt x="284456" y="498728"/>
                        <a:pt x="294766" y="491252"/>
                        <a:pt x="299886" y="481013"/>
                      </a:cubicBezTo>
                      <a:cubicBezTo>
                        <a:pt x="304376" y="472033"/>
                        <a:pt x="304921" y="461418"/>
                        <a:pt x="309411" y="452438"/>
                      </a:cubicBezTo>
                      <a:cubicBezTo>
                        <a:pt x="346340" y="378580"/>
                        <a:pt x="314045" y="467112"/>
                        <a:pt x="337986" y="395288"/>
                      </a:cubicBezTo>
                      <a:cubicBezTo>
                        <a:pt x="330891" y="374002"/>
                        <a:pt x="321196" y="328209"/>
                        <a:pt x="299886" y="309563"/>
                      </a:cubicBezTo>
                      <a:cubicBezTo>
                        <a:pt x="219799" y="239487"/>
                        <a:pt x="270851" y="290283"/>
                        <a:pt x="214161" y="261938"/>
                      </a:cubicBezTo>
                      <a:cubicBezTo>
                        <a:pt x="203922" y="256818"/>
                        <a:pt x="195111" y="249238"/>
                        <a:pt x="185586" y="242888"/>
                      </a:cubicBezTo>
                      <a:cubicBezTo>
                        <a:pt x="182411" y="233363"/>
                        <a:pt x="180551" y="223293"/>
                        <a:pt x="176061" y="214313"/>
                      </a:cubicBezTo>
                      <a:cubicBezTo>
                        <a:pt x="170941" y="204074"/>
                        <a:pt x="160300" y="196703"/>
                        <a:pt x="157011" y="185738"/>
                      </a:cubicBezTo>
                      <a:cubicBezTo>
                        <a:pt x="132689" y="104665"/>
                        <a:pt x="174767" y="128157"/>
                        <a:pt x="118911" y="109538"/>
                      </a:cubicBezTo>
                      <a:lnTo>
                        <a:pt x="61761" y="128588"/>
                      </a:lnTo>
                      <a:lnTo>
                        <a:pt x="33186" y="138113"/>
                      </a:lnTo>
                      <a:cubicBezTo>
                        <a:pt x="20557" y="119169"/>
                        <a:pt x="0" y="104624"/>
                        <a:pt x="23661" y="80963"/>
                      </a:cubicBezTo>
                      <a:cubicBezTo>
                        <a:pt x="39850" y="64774"/>
                        <a:pt x="80811" y="42863"/>
                        <a:pt x="80811" y="42863"/>
                      </a:cubicBezTo>
                      <a:cubicBezTo>
                        <a:pt x="108667" y="1079"/>
                        <a:pt x="99861" y="9526"/>
                        <a:pt x="109386" y="4763"/>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2140564" y="4622448"/>
                  <a:ext cx="137123" cy="174788"/>
                </a:xfrm>
                <a:custGeom>
                  <a:avLst/>
                  <a:gdLst>
                    <a:gd name="connsiteX0" fmla="*/ 12700 w 137860"/>
                    <a:gd name="connsiteY0" fmla="*/ 35409 h 174769"/>
                    <a:gd name="connsiteX1" fmla="*/ 79375 w 137860"/>
                    <a:gd name="connsiteY1" fmla="*/ 6834 h 174769"/>
                    <a:gd name="connsiteX2" fmla="*/ 98425 w 137860"/>
                    <a:gd name="connsiteY2" fmla="*/ 35409 h 174769"/>
                    <a:gd name="connsiteX3" fmla="*/ 127000 w 137860"/>
                    <a:gd name="connsiteY3" fmla="*/ 92559 h 174769"/>
                    <a:gd name="connsiteX4" fmla="*/ 117475 w 137860"/>
                    <a:gd name="connsiteY4" fmla="*/ 130659 h 174769"/>
                    <a:gd name="connsiteX5" fmla="*/ 50800 w 137860"/>
                    <a:gd name="connsiteY5" fmla="*/ 83034 h 174769"/>
                    <a:gd name="connsiteX6" fmla="*/ 22225 w 137860"/>
                    <a:gd name="connsiteY6" fmla="*/ 73509 h 174769"/>
                    <a:gd name="connsiteX7" fmla="*/ 3175 w 137860"/>
                    <a:gd name="connsiteY7" fmla="*/ 44934 h 174769"/>
                    <a:gd name="connsiteX8" fmla="*/ 12700 w 137860"/>
                    <a:gd name="connsiteY8" fmla="*/ 35409 h 1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60" h="174769">
                      <a:moveTo>
                        <a:pt x="12700" y="35409"/>
                      </a:moveTo>
                      <a:cubicBezTo>
                        <a:pt x="25400" y="29059"/>
                        <a:pt x="58873" y="0"/>
                        <a:pt x="79375" y="6834"/>
                      </a:cubicBezTo>
                      <a:cubicBezTo>
                        <a:pt x="90235" y="10454"/>
                        <a:pt x="93305" y="25170"/>
                        <a:pt x="98425" y="35409"/>
                      </a:cubicBezTo>
                      <a:cubicBezTo>
                        <a:pt x="137860" y="114279"/>
                        <a:pt x="72405" y="10667"/>
                        <a:pt x="127000" y="92559"/>
                      </a:cubicBezTo>
                      <a:cubicBezTo>
                        <a:pt x="123825" y="105259"/>
                        <a:pt x="125653" y="120437"/>
                        <a:pt x="117475" y="130659"/>
                      </a:cubicBezTo>
                      <a:cubicBezTo>
                        <a:pt x="82187" y="174769"/>
                        <a:pt x="60247" y="86183"/>
                        <a:pt x="50800" y="83034"/>
                      </a:cubicBezTo>
                      <a:lnTo>
                        <a:pt x="22225" y="73509"/>
                      </a:lnTo>
                      <a:cubicBezTo>
                        <a:pt x="15875" y="63984"/>
                        <a:pt x="399" y="56040"/>
                        <a:pt x="3175" y="44934"/>
                      </a:cubicBezTo>
                      <a:cubicBezTo>
                        <a:pt x="6058" y="33401"/>
                        <a:pt x="0" y="41759"/>
                        <a:pt x="12700" y="35409"/>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2864930" y="3423907"/>
                  <a:ext cx="393483" cy="357899"/>
                </a:xfrm>
                <a:custGeom>
                  <a:avLst/>
                  <a:gdLst>
                    <a:gd name="connsiteX0" fmla="*/ 344551 w 392176"/>
                    <a:gd name="connsiteY0" fmla="*/ 109033 h 356683"/>
                    <a:gd name="connsiteX1" fmla="*/ 296926 w 392176"/>
                    <a:gd name="connsiteY1" fmla="*/ 166183 h 356683"/>
                    <a:gd name="connsiteX2" fmla="*/ 239776 w 392176"/>
                    <a:gd name="connsiteY2" fmla="*/ 185233 h 356683"/>
                    <a:gd name="connsiteX3" fmla="*/ 182626 w 392176"/>
                    <a:gd name="connsiteY3" fmla="*/ 223333 h 356683"/>
                    <a:gd name="connsiteX4" fmla="*/ 154051 w 392176"/>
                    <a:gd name="connsiteY4" fmla="*/ 242383 h 356683"/>
                    <a:gd name="connsiteX5" fmla="*/ 106426 w 392176"/>
                    <a:gd name="connsiteY5" fmla="*/ 328108 h 356683"/>
                    <a:gd name="connsiteX6" fmla="*/ 87376 w 392176"/>
                    <a:gd name="connsiteY6" fmla="*/ 356683 h 356683"/>
                    <a:gd name="connsiteX7" fmla="*/ 11176 w 392176"/>
                    <a:gd name="connsiteY7" fmla="*/ 290008 h 356683"/>
                    <a:gd name="connsiteX8" fmla="*/ 1651 w 392176"/>
                    <a:gd name="connsiteY8" fmla="*/ 261433 h 356683"/>
                    <a:gd name="connsiteX9" fmla="*/ 77851 w 392176"/>
                    <a:gd name="connsiteY9" fmla="*/ 194758 h 356683"/>
                    <a:gd name="connsiteX10" fmla="*/ 135001 w 392176"/>
                    <a:gd name="connsiteY10" fmla="*/ 128083 h 356683"/>
                    <a:gd name="connsiteX11" fmla="*/ 173101 w 392176"/>
                    <a:gd name="connsiteY11" fmla="*/ 70933 h 356683"/>
                    <a:gd name="connsiteX12" fmla="*/ 230251 w 392176"/>
                    <a:gd name="connsiteY12" fmla="*/ 51883 h 356683"/>
                    <a:gd name="connsiteX13" fmla="*/ 249301 w 392176"/>
                    <a:gd name="connsiteY13" fmla="*/ 23308 h 356683"/>
                    <a:gd name="connsiteX14" fmla="*/ 306451 w 392176"/>
                    <a:gd name="connsiteY14" fmla="*/ 4258 h 356683"/>
                    <a:gd name="connsiteX15" fmla="*/ 373126 w 392176"/>
                    <a:gd name="connsiteY15" fmla="*/ 13783 h 356683"/>
                    <a:gd name="connsiteX16" fmla="*/ 392176 w 392176"/>
                    <a:gd name="connsiteY16" fmla="*/ 70933 h 356683"/>
                    <a:gd name="connsiteX17" fmla="*/ 315976 w 392176"/>
                    <a:gd name="connsiteY17" fmla="*/ 137608 h 356683"/>
                    <a:gd name="connsiteX18" fmla="*/ 344551 w 392176"/>
                    <a:gd name="connsiteY18" fmla="*/ 109033 h 35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176" h="356683">
                      <a:moveTo>
                        <a:pt x="344551" y="109033"/>
                      </a:moveTo>
                      <a:cubicBezTo>
                        <a:pt x="341376" y="113795"/>
                        <a:pt x="316339" y="155398"/>
                        <a:pt x="296926" y="166183"/>
                      </a:cubicBezTo>
                      <a:cubicBezTo>
                        <a:pt x="279373" y="175935"/>
                        <a:pt x="256484" y="174094"/>
                        <a:pt x="239776" y="185233"/>
                      </a:cubicBezTo>
                      <a:lnTo>
                        <a:pt x="182626" y="223333"/>
                      </a:lnTo>
                      <a:lnTo>
                        <a:pt x="154051" y="242383"/>
                      </a:lnTo>
                      <a:cubicBezTo>
                        <a:pt x="137286" y="292678"/>
                        <a:pt x="150095" y="262604"/>
                        <a:pt x="106426" y="328108"/>
                      </a:cubicBezTo>
                      <a:lnTo>
                        <a:pt x="87376" y="356683"/>
                      </a:lnTo>
                      <a:cubicBezTo>
                        <a:pt x="62219" y="281211"/>
                        <a:pt x="88133" y="302834"/>
                        <a:pt x="11176" y="290008"/>
                      </a:cubicBezTo>
                      <a:cubicBezTo>
                        <a:pt x="8001" y="280483"/>
                        <a:pt x="0" y="271337"/>
                        <a:pt x="1651" y="261433"/>
                      </a:cubicBezTo>
                      <a:cubicBezTo>
                        <a:pt x="7048" y="229048"/>
                        <a:pt x="63881" y="208728"/>
                        <a:pt x="77851" y="194758"/>
                      </a:cubicBezTo>
                      <a:cubicBezTo>
                        <a:pt x="110739" y="161870"/>
                        <a:pt x="106490" y="168813"/>
                        <a:pt x="135001" y="128083"/>
                      </a:cubicBezTo>
                      <a:cubicBezTo>
                        <a:pt x="148131" y="109326"/>
                        <a:pt x="151381" y="78173"/>
                        <a:pt x="173101" y="70933"/>
                      </a:cubicBezTo>
                      <a:lnTo>
                        <a:pt x="230251" y="51883"/>
                      </a:lnTo>
                      <a:cubicBezTo>
                        <a:pt x="236601" y="42358"/>
                        <a:pt x="239593" y="29375"/>
                        <a:pt x="249301" y="23308"/>
                      </a:cubicBezTo>
                      <a:cubicBezTo>
                        <a:pt x="266329" y="12665"/>
                        <a:pt x="306451" y="4258"/>
                        <a:pt x="306451" y="4258"/>
                      </a:cubicBezTo>
                      <a:cubicBezTo>
                        <a:pt x="328676" y="7433"/>
                        <a:pt x="355405" y="0"/>
                        <a:pt x="373126" y="13783"/>
                      </a:cubicBezTo>
                      <a:cubicBezTo>
                        <a:pt x="388977" y="26111"/>
                        <a:pt x="392176" y="70933"/>
                        <a:pt x="392176" y="70933"/>
                      </a:cubicBezTo>
                      <a:cubicBezTo>
                        <a:pt x="349314" y="99508"/>
                        <a:pt x="335820" y="97921"/>
                        <a:pt x="315976" y="137608"/>
                      </a:cubicBezTo>
                      <a:cubicBezTo>
                        <a:pt x="314556" y="140448"/>
                        <a:pt x="347726" y="104271"/>
                        <a:pt x="344551" y="109033"/>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6" name="Freeform 75"/>
                <p:cNvSpPr/>
                <p:nvPr/>
              </p:nvSpPr>
              <p:spPr>
                <a:xfrm>
                  <a:off x="2552281" y="3891672"/>
                  <a:ext cx="1105319" cy="238201"/>
                </a:xfrm>
                <a:custGeom>
                  <a:avLst/>
                  <a:gdLst>
                    <a:gd name="connsiteX0" fmla="*/ 60290 w 1105319"/>
                    <a:gd name="connsiteY0" fmla="*/ 238201 h 238201"/>
                    <a:gd name="connsiteX1" fmla="*/ 90435 w 1105319"/>
                    <a:gd name="connsiteY1" fmla="*/ 228152 h 238201"/>
                    <a:gd name="connsiteX2" fmla="*/ 140677 w 1105319"/>
                    <a:gd name="connsiteY2" fmla="*/ 208055 h 238201"/>
                    <a:gd name="connsiteX3" fmla="*/ 180871 w 1105319"/>
                    <a:gd name="connsiteY3" fmla="*/ 198007 h 238201"/>
                    <a:gd name="connsiteX4" fmla="*/ 271306 w 1105319"/>
                    <a:gd name="connsiteY4" fmla="*/ 167862 h 238201"/>
                    <a:gd name="connsiteX5" fmla="*/ 301451 w 1105319"/>
                    <a:gd name="connsiteY5" fmla="*/ 157814 h 238201"/>
                    <a:gd name="connsiteX6" fmla="*/ 381838 w 1105319"/>
                    <a:gd name="connsiteY6" fmla="*/ 137717 h 238201"/>
                    <a:gd name="connsiteX7" fmla="*/ 432079 w 1105319"/>
                    <a:gd name="connsiteY7" fmla="*/ 127669 h 238201"/>
                    <a:gd name="connsiteX8" fmla="*/ 592853 w 1105319"/>
                    <a:gd name="connsiteY8" fmla="*/ 97524 h 238201"/>
                    <a:gd name="connsiteX9" fmla="*/ 633046 w 1105319"/>
                    <a:gd name="connsiteY9" fmla="*/ 87475 h 238201"/>
                    <a:gd name="connsiteX10" fmla="*/ 663192 w 1105319"/>
                    <a:gd name="connsiteY10" fmla="*/ 77427 h 238201"/>
                    <a:gd name="connsiteX11" fmla="*/ 713433 w 1105319"/>
                    <a:gd name="connsiteY11" fmla="*/ 67379 h 238201"/>
                    <a:gd name="connsiteX12" fmla="*/ 904352 w 1105319"/>
                    <a:gd name="connsiteY12" fmla="*/ 47282 h 238201"/>
                    <a:gd name="connsiteX13" fmla="*/ 1105319 w 1105319"/>
                    <a:gd name="connsiteY13" fmla="*/ 37233 h 238201"/>
                    <a:gd name="connsiteX14" fmla="*/ 823965 w 1105319"/>
                    <a:gd name="connsiteY14" fmla="*/ 17137 h 238201"/>
                    <a:gd name="connsiteX15" fmla="*/ 723482 w 1105319"/>
                    <a:gd name="connsiteY15" fmla="*/ 7088 h 238201"/>
                    <a:gd name="connsiteX16" fmla="*/ 693337 w 1105319"/>
                    <a:gd name="connsiteY16" fmla="*/ 17137 h 238201"/>
                    <a:gd name="connsiteX17" fmla="*/ 612950 w 1105319"/>
                    <a:gd name="connsiteY17" fmla="*/ 37233 h 238201"/>
                    <a:gd name="connsiteX18" fmla="*/ 552660 w 1105319"/>
                    <a:gd name="connsiteY18" fmla="*/ 57330 h 238201"/>
                    <a:gd name="connsiteX19" fmla="*/ 522515 w 1105319"/>
                    <a:gd name="connsiteY19" fmla="*/ 67379 h 238201"/>
                    <a:gd name="connsiteX20" fmla="*/ 492370 w 1105319"/>
                    <a:gd name="connsiteY20" fmla="*/ 77427 h 238201"/>
                    <a:gd name="connsiteX21" fmla="*/ 462224 w 1105319"/>
                    <a:gd name="connsiteY21" fmla="*/ 67379 h 238201"/>
                    <a:gd name="connsiteX22" fmla="*/ 361741 w 1105319"/>
                    <a:gd name="connsiteY22" fmla="*/ 97524 h 238201"/>
                    <a:gd name="connsiteX23" fmla="*/ 261257 w 1105319"/>
                    <a:gd name="connsiteY23" fmla="*/ 127669 h 238201"/>
                    <a:gd name="connsiteX24" fmla="*/ 200967 w 1105319"/>
                    <a:gd name="connsiteY24" fmla="*/ 157814 h 238201"/>
                    <a:gd name="connsiteX25" fmla="*/ 170822 w 1105319"/>
                    <a:gd name="connsiteY25" fmla="*/ 177910 h 238201"/>
                    <a:gd name="connsiteX26" fmla="*/ 110532 w 1105319"/>
                    <a:gd name="connsiteY26" fmla="*/ 198007 h 238201"/>
                    <a:gd name="connsiteX27" fmla="*/ 50242 w 1105319"/>
                    <a:gd name="connsiteY27" fmla="*/ 218104 h 238201"/>
                    <a:gd name="connsiteX28" fmla="*/ 20097 w 1105319"/>
                    <a:gd name="connsiteY28" fmla="*/ 228152 h 238201"/>
                    <a:gd name="connsiteX29" fmla="*/ 0 w 1105319"/>
                    <a:gd name="connsiteY29" fmla="*/ 238201 h 23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5319" h="238201">
                      <a:moveTo>
                        <a:pt x="60290" y="238201"/>
                      </a:moveTo>
                      <a:cubicBezTo>
                        <a:pt x="70338" y="234851"/>
                        <a:pt x="80517" y="231871"/>
                        <a:pt x="90435" y="228152"/>
                      </a:cubicBezTo>
                      <a:cubicBezTo>
                        <a:pt x="107324" y="221818"/>
                        <a:pt x="123565" y="213759"/>
                        <a:pt x="140677" y="208055"/>
                      </a:cubicBezTo>
                      <a:cubicBezTo>
                        <a:pt x="153779" y="203688"/>
                        <a:pt x="167643" y="201975"/>
                        <a:pt x="180871" y="198007"/>
                      </a:cubicBezTo>
                      <a:cubicBezTo>
                        <a:pt x="211307" y="188876"/>
                        <a:pt x="241161" y="177910"/>
                        <a:pt x="271306" y="167862"/>
                      </a:cubicBezTo>
                      <a:cubicBezTo>
                        <a:pt x="281354" y="164513"/>
                        <a:pt x="291175" y="160383"/>
                        <a:pt x="301451" y="157814"/>
                      </a:cubicBezTo>
                      <a:cubicBezTo>
                        <a:pt x="328247" y="151115"/>
                        <a:pt x="354754" y="143134"/>
                        <a:pt x="381838" y="137717"/>
                      </a:cubicBezTo>
                      <a:lnTo>
                        <a:pt x="432079" y="127669"/>
                      </a:lnTo>
                      <a:cubicBezTo>
                        <a:pt x="494230" y="116369"/>
                        <a:pt x="525760" y="114299"/>
                        <a:pt x="592853" y="97524"/>
                      </a:cubicBezTo>
                      <a:cubicBezTo>
                        <a:pt x="606251" y="94174"/>
                        <a:pt x="619767" y="91269"/>
                        <a:pt x="633046" y="87475"/>
                      </a:cubicBezTo>
                      <a:cubicBezTo>
                        <a:pt x="643231" y="84565"/>
                        <a:pt x="652916" y="79996"/>
                        <a:pt x="663192" y="77427"/>
                      </a:cubicBezTo>
                      <a:cubicBezTo>
                        <a:pt x="679761" y="73285"/>
                        <a:pt x="696587" y="70187"/>
                        <a:pt x="713433" y="67379"/>
                      </a:cubicBezTo>
                      <a:cubicBezTo>
                        <a:pt x="781571" y="56022"/>
                        <a:pt x="831910" y="51810"/>
                        <a:pt x="904352" y="47282"/>
                      </a:cubicBezTo>
                      <a:cubicBezTo>
                        <a:pt x="971294" y="43098"/>
                        <a:pt x="1038330" y="40583"/>
                        <a:pt x="1105319" y="37233"/>
                      </a:cubicBezTo>
                      <a:cubicBezTo>
                        <a:pt x="993617" y="0"/>
                        <a:pt x="1102009" y="33026"/>
                        <a:pt x="823965" y="17137"/>
                      </a:cubicBezTo>
                      <a:cubicBezTo>
                        <a:pt x="790358" y="15217"/>
                        <a:pt x="756976" y="10438"/>
                        <a:pt x="723482" y="7088"/>
                      </a:cubicBezTo>
                      <a:cubicBezTo>
                        <a:pt x="713434" y="10438"/>
                        <a:pt x="703556" y="14350"/>
                        <a:pt x="693337" y="17137"/>
                      </a:cubicBezTo>
                      <a:cubicBezTo>
                        <a:pt x="666690" y="24404"/>
                        <a:pt x="639153" y="28499"/>
                        <a:pt x="612950" y="37233"/>
                      </a:cubicBezTo>
                      <a:lnTo>
                        <a:pt x="552660" y="57330"/>
                      </a:lnTo>
                      <a:lnTo>
                        <a:pt x="522515" y="67379"/>
                      </a:lnTo>
                      <a:lnTo>
                        <a:pt x="492370" y="77427"/>
                      </a:lnTo>
                      <a:cubicBezTo>
                        <a:pt x="482321" y="74078"/>
                        <a:pt x="472816" y="67379"/>
                        <a:pt x="462224" y="67379"/>
                      </a:cubicBezTo>
                      <a:cubicBezTo>
                        <a:pt x="446273" y="67379"/>
                        <a:pt x="366421" y="96354"/>
                        <a:pt x="361741" y="97524"/>
                      </a:cubicBezTo>
                      <a:cubicBezTo>
                        <a:pt x="339271" y="103141"/>
                        <a:pt x="275937" y="117883"/>
                        <a:pt x="261257" y="127669"/>
                      </a:cubicBezTo>
                      <a:cubicBezTo>
                        <a:pt x="174866" y="185261"/>
                        <a:pt x="284170" y="116212"/>
                        <a:pt x="200967" y="157814"/>
                      </a:cubicBezTo>
                      <a:cubicBezTo>
                        <a:pt x="190165" y="163215"/>
                        <a:pt x="181858" y="173005"/>
                        <a:pt x="170822" y="177910"/>
                      </a:cubicBezTo>
                      <a:cubicBezTo>
                        <a:pt x="151464" y="186513"/>
                        <a:pt x="130629" y="191308"/>
                        <a:pt x="110532" y="198007"/>
                      </a:cubicBezTo>
                      <a:lnTo>
                        <a:pt x="50242" y="218104"/>
                      </a:lnTo>
                      <a:cubicBezTo>
                        <a:pt x="40194" y="221453"/>
                        <a:pt x="29571" y="223415"/>
                        <a:pt x="20097" y="228152"/>
                      </a:cubicBezTo>
                      <a:lnTo>
                        <a:pt x="0" y="238201"/>
                      </a:lnTo>
                    </a:path>
                  </a:pathLst>
                </a:custGeom>
                <a:solidFill>
                  <a:srgbClr val="99FF66"/>
                </a:solidFill>
                <a:ln>
                  <a:noFill/>
                </a:ln>
                <a:effectLst>
                  <a:softEdge rad="12700"/>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7" name="Freeform 76"/>
                <p:cNvSpPr/>
                <p:nvPr/>
              </p:nvSpPr>
              <p:spPr>
                <a:xfrm>
                  <a:off x="2653285" y="3016070"/>
                  <a:ext cx="679653" cy="319055"/>
                </a:xfrm>
                <a:custGeom>
                  <a:avLst/>
                  <a:gdLst>
                    <a:gd name="connsiteX0" fmla="*/ 31204 w 681788"/>
                    <a:gd name="connsiteY0" fmla="*/ 258699 h 318989"/>
                    <a:gd name="connsiteX1" fmla="*/ 91494 w 681788"/>
                    <a:gd name="connsiteY1" fmla="*/ 198409 h 318989"/>
                    <a:gd name="connsiteX2" fmla="*/ 181929 w 681788"/>
                    <a:gd name="connsiteY2" fmla="*/ 148167 h 318989"/>
                    <a:gd name="connsiteX3" fmla="*/ 212074 w 681788"/>
                    <a:gd name="connsiteY3" fmla="*/ 128070 h 318989"/>
                    <a:gd name="connsiteX4" fmla="*/ 242219 w 681788"/>
                    <a:gd name="connsiteY4" fmla="*/ 107973 h 318989"/>
                    <a:gd name="connsiteX5" fmla="*/ 453235 w 681788"/>
                    <a:gd name="connsiteY5" fmla="*/ 87877 h 318989"/>
                    <a:gd name="connsiteX6" fmla="*/ 543670 w 681788"/>
                    <a:gd name="connsiteY6" fmla="*/ 67780 h 318989"/>
                    <a:gd name="connsiteX7" fmla="*/ 624057 w 681788"/>
                    <a:gd name="connsiteY7" fmla="*/ 47683 h 318989"/>
                    <a:gd name="connsiteX8" fmla="*/ 644153 w 681788"/>
                    <a:gd name="connsiteY8" fmla="*/ 17538 h 318989"/>
                    <a:gd name="connsiteX9" fmla="*/ 674298 w 681788"/>
                    <a:gd name="connsiteY9" fmla="*/ 7490 h 318989"/>
                    <a:gd name="connsiteX10" fmla="*/ 614008 w 681788"/>
                    <a:gd name="connsiteY10" fmla="*/ 47683 h 318989"/>
                    <a:gd name="connsiteX11" fmla="*/ 583863 w 681788"/>
                    <a:gd name="connsiteY11" fmla="*/ 67780 h 318989"/>
                    <a:gd name="connsiteX12" fmla="*/ 553718 w 681788"/>
                    <a:gd name="connsiteY12" fmla="*/ 87877 h 318989"/>
                    <a:gd name="connsiteX13" fmla="*/ 463283 w 681788"/>
                    <a:gd name="connsiteY13" fmla="*/ 118022 h 318989"/>
                    <a:gd name="connsiteX14" fmla="*/ 433138 w 681788"/>
                    <a:gd name="connsiteY14" fmla="*/ 128070 h 318989"/>
                    <a:gd name="connsiteX15" fmla="*/ 402993 w 681788"/>
                    <a:gd name="connsiteY15" fmla="*/ 138118 h 318989"/>
                    <a:gd name="connsiteX16" fmla="*/ 302509 w 681788"/>
                    <a:gd name="connsiteY16" fmla="*/ 148167 h 318989"/>
                    <a:gd name="connsiteX17" fmla="*/ 232171 w 681788"/>
                    <a:gd name="connsiteY17" fmla="*/ 168263 h 318989"/>
                    <a:gd name="connsiteX18" fmla="*/ 161832 w 681788"/>
                    <a:gd name="connsiteY18" fmla="*/ 188360 h 318989"/>
                    <a:gd name="connsiteX19" fmla="*/ 131687 w 681788"/>
                    <a:gd name="connsiteY19" fmla="*/ 208457 h 318989"/>
                    <a:gd name="connsiteX20" fmla="*/ 71397 w 681788"/>
                    <a:gd name="connsiteY20" fmla="*/ 228554 h 318989"/>
                    <a:gd name="connsiteX21" fmla="*/ 41252 w 681788"/>
                    <a:gd name="connsiteY21" fmla="*/ 258699 h 318989"/>
                    <a:gd name="connsiteX22" fmla="*/ 11107 w 681788"/>
                    <a:gd name="connsiteY22" fmla="*/ 278795 h 318989"/>
                    <a:gd name="connsiteX23" fmla="*/ 1059 w 681788"/>
                    <a:gd name="connsiteY23" fmla="*/ 318989 h 31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788" h="318989">
                      <a:moveTo>
                        <a:pt x="31204" y="258699"/>
                      </a:moveTo>
                      <a:cubicBezTo>
                        <a:pt x="51301" y="238602"/>
                        <a:pt x="64532" y="207397"/>
                        <a:pt x="91494" y="198409"/>
                      </a:cubicBezTo>
                      <a:cubicBezTo>
                        <a:pt x="144552" y="180722"/>
                        <a:pt x="112827" y="194235"/>
                        <a:pt x="181929" y="148167"/>
                      </a:cubicBezTo>
                      <a:lnTo>
                        <a:pt x="212074" y="128070"/>
                      </a:lnTo>
                      <a:cubicBezTo>
                        <a:pt x="222122" y="121371"/>
                        <a:pt x="230307" y="109958"/>
                        <a:pt x="242219" y="107973"/>
                      </a:cubicBezTo>
                      <a:cubicBezTo>
                        <a:pt x="352177" y="89647"/>
                        <a:pt x="282180" y="99280"/>
                        <a:pt x="453235" y="87877"/>
                      </a:cubicBezTo>
                      <a:cubicBezTo>
                        <a:pt x="604857" y="57550"/>
                        <a:pt x="415878" y="96177"/>
                        <a:pt x="543670" y="67780"/>
                      </a:cubicBezTo>
                      <a:cubicBezTo>
                        <a:pt x="616419" y="51614"/>
                        <a:pt x="570192" y="65639"/>
                        <a:pt x="624057" y="47683"/>
                      </a:cubicBezTo>
                      <a:cubicBezTo>
                        <a:pt x="630756" y="37635"/>
                        <a:pt x="634723" y="25082"/>
                        <a:pt x="644153" y="17538"/>
                      </a:cubicBezTo>
                      <a:cubicBezTo>
                        <a:pt x="652424" y="10921"/>
                        <a:pt x="681788" y="0"/>
                        <a:pt x="674298" y="7490"/>
                      </a:cubicBezTo>
                      <a:cubicBezTo>
                        <a:pt x="657219" y="24569"/>
                        <a:pt x="634105" y="34285"/>
                        <a:pt x="614008" y="47683"/>
                      </a:cubicBezTo>
                      <a:lnTo>
                        <a:pt x="583863" y="67780"/>
                      </a:lnTo>
                      <a:cubicBezTo>
                        <a:pt x="573815" y="74479"/>
                        <a:pt x="565175" y="84058"/>
                        <a:pt x="553718" y="87877"/>
                      </a:cubicBezTo>
                      <a:lnTo>
                        <a:pt x="463283" y="118022"/>
                      </a:lnTo>
                      <a:lnTo>
                        <a:pt x="433138" y="128070"/>
                      </a:lnTo>
                      <a:cubicBezTo>
                        <a:pt x="423090" y="131419"/>
                        <a:pt x="413532" y="137064"/>
                        <a:pt x="402993" y="138118"/>
                      </a:cubicBezTo>
                      <a:lnTo>
                        <a:pt x="302509" y="148167"/>
                      </a:lnTo>
                      <a:cubicBezTo>
                        <a:pt x="176912" y="179565"/>
                        <a:pt x="333038" y="139443"/>
                        <a:pt x="232171" y="168263"/>
                      </a:cubicBezTo>
                      <a:cubicBezTo>
                        <a:pt x="143841" y="193501"/>
                        <a:pt x="234118" y="164266"/>
                        <a:pt x="161832" y="188360"/>
                      </a:cubicBezTo>
                      <a:cubicBezTo>
                        <a:pt x="151784" y="195059"/>
                        <a:pt x="142723" y="203552"/>
                        <a:pt x="131687" y="208457"/>
                      </a:cubicBezTo>
                      <a:cubicBezTo>
                        <a:pt x="112329" y="217061"/>
                        <a:pt x="71397" y="228554"/>
                        <a:pt x="71397" y="228554"/>
                      </a:cubicBezTo>
                      <a:cubicBezTo>
                        <a:pt x="61349" y="238602"/>
                        <a:pt x="52169" y="249602"/>
                        <a:pt x="41252" y="258699"/>
                      </a:cubicBezTo>
                      <a:cubicBezTo>
                        <a:pt x="31975" y="266430"/>
                        <a:pt x="18651" y="269365"/>
                        <a:pt x="11107" y="278795"/>
                      </a:cubicBezTo>
                      <a:cubicBezTo>
                        <a:pt x="0" y="292679"/>
                        <a:pt x="1059" y="304496"/>
                        <a:pt x="1059" y="318989"/>
                      </a:cubicBezTo>
                    </a:path>
                  </a:pathLst>
                </a:custGeom>
                <a:solidFill>
                  <a:srgbClr val="CCFF33"/>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8" name="Freeform 77"/>
                <p:cNvSpPr/>
                <p:nvPr/>
              </p:nvSpPr>
              <p:spPr>
                <a:xfrm>
                  <a:off x="1815642" y="4159124"/>
                  <a:ext cx="312999" cy="332928"/>
                </a:xfrm>
                <a:custGeom>
                  <a:avLst/>
                  <a:gdLst>
                    <a:gd name="connsiteX0" fmla="*/ 314495 w 314495"/>
                    <a:gd name="connsiteY0" fmla="*/ 80386 h 331595"/>
                    <a:gd name="connsiteX1" fmla="*/ 284349 w 314495"/>
                    <a:gd name="connsiteY1" fmla="*/ 60290 h 331595"/>
                    <a:gd name="connsiteX2" fmla="*/ 264253 w 314495"/>
                    <a:gd name="connsiteY2" fmla="*/ 30145 h 331595"/>
                    <a:gd name="connsiteX3" fmla="*/ 203963 w 314495"/>
                    <a:gd name="connsiteY3" fmla="*/ 10048 h 331595"/>
                    <a:gd name="connsiteX4" fmla="*/ 173818 w 314495"/>
                    <a:gd name="connsiteY4" fmla="*/ 0 h 331595"/>
                    <a:gd name="connsiteX5" fmla="*/ 113528 w 314495"/>
                    <a:gd name="connsiteY5" fmla="*/ 20096 h 331595"/>
                    <a:gd name="connsiteX6" fmla="*/ 83382 w 314495"/>
                    <a:gd name="connsiteY6" fmla="*/ 30145 h 331595"/>
                    <a:gd name="connsiteX7" fmla="*/ 43189 w 314495"/>
                    <a:gd name="connsiteY7" fmla="*/ 70338 h 331595"/>
                    <a:gd name="connsiteX8" fmla="*/ 23092 w 314495"/>
                    <a:gd name="connsiteY8" fmla="*/ 100483 h 331595"/>
                    <a:gd name="connsiteX9" fmla="*/ 2996 w 314495"/>
                    <a:gd name="connsiteY9" fmla="*/ 160773 h 331595"/>
                    <a:gd name="connsiteX10" fmla="*/ 33141 w 314495"/>
                    <a:gd name="connsiteY10" fmla="*/ 291402 h 331595"/>
                    <a:gd name="connsiteX11" fmla="*/ 63286 w 314495"/>
                    <a:gd name="connsiteY11" fmla="*/ 321547 h 331595"/>
                    <a:gd name="connsiteX12" fmla="*/ 93431 w 314495"/>
                    <a:gd name="connsiteY12" fmla="*/ 331595 h 331595"/>
                    <a:gd name="connsiteX13" fmla="*/ 143673 w 314495"/>
                    <a:gd name="connsiteY13" fmla="*/ 321547 h 331595"/>
                    <a:gd name="connsiteX14" fmla="*/ 203963 w 314495"/>
                    <a:gd name="connsiteY14" fmla="*/ 301450 h 331595"/>
                    <a:gd name="connsiteX15" fmla="*/ 224059 w 314495"/>
                    <a:gd name="connsiteY15" fmla="*/ 271305 h 331595"/>
                    <a:gd name="connsiteX16" fmla="*/ 254204 w 314495"/>
                    <a:gd name="connsiteY16" fmla="*/ 251208 h 331595"/>
                    <a:gd name="connsiteX17" fmla="*/ 264253 w 314495"/>
                    <a:gd name="connsiteY17" fmla="*/ 221063 h 331595"/>
                    <a:gd name="connsiteX18" fmla="*/ 284349 w 314495"/>
                    <a:gd name="connsiteY18" fmla="*/ 190918 h 331595"/>
                    <a:gd name="connsiteX19" fmla="*/ 314495 w 314495"/>
                    <a:gd name="connsiteY19" fmla="*/ 80386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495" h="331595">
                      <a:moveTo>
                        <a:pt x="314495" y="80386"/>
                      </a:moveTo>
                      <a:cubicBezTo>
                        <a:pt x="314495" y="58615"/>
                        <a:pt x="292889" y="68829"/>
                        <a:pt x="284349" y="60290"/>
                      </a:cubicBezTo>
                      <a:cubicBezTo>
                        <a:pt x="275810" y="51751"/>
                        <a:pt x="274494" y="36546"/>
                        <a:pt x="264253" y="30145"/>
                      </a:cubicBezTo>
                      <a:cubicBezTo>
                        <a:pt x="246289" y="18917"/>
                        <a:pt x="224060" y="16747"/>
                        <a:pt x="203963" y="10048"/>
                      </a:cubicBezTo>
                      <a:lnTo>
                        <a:pt x="173818" y="0"/>
                      </a:lnTo>
                      <a:lnTo>
                        <a:pt x="113528" y="20096"/>
                      </a:lnTo>
                      <a:lnTo>
                        <a:pt x="83382" y="30145"/>
                      </a:lnTo>
                      <a:cubicBezTo>
                        <a:pt x="61459" y="95915"/>
                        <a:pt x="91908" y="31364"/>
                        <a:pt x="43189" y="70338"/>
                      </a:cubicBezTo>
                      <a:cubicBezTo>
                        <a:pt x="33759" y="77882"/>
                        <a:pt x="29791" y="90435"/>
                        <a:pt x="23092" y="100483"/>
                      </a:cubicBezTo>
                      <a:cubicBezTo>
                        <a:pt x="16393" y="120580"/>
                        <a:pt x="0" y="139802"/>
                        <a:pt x="2996" y="160773"/>
                      </a:cubicBezTo>
                      <a:cubicBezTo>
                        <a:pt x="5759" y="180118"/>
                        <a:pt x="14749" y="273010"/>
                        <a:pt x="33141" y="291402"/>
                      </a:cubicBezTo>
                      <a:cubicBezTo>
                        <a:pt x="43189" y="301450"/>
                        <a:pt x="51462" y="313664"/>
                        <a:pt x="63286" y="321547"/>
                      </a:cubicBezTo>
                      <a:cubicBezTo>
                        <a:pt x="72099" y="327422"/>
                        <a:pt x="83383" y="328246"/>
                        <a:pt x="93431" y="331595"/>
                      </a:cubicBezTo>
                      <a:cubicBezTo>
                        <a:pt x="110178" y="328246"/>
                        <a:pt x="127196" y="326041"/>
                        <a:pt x="143673" y="321547"/>
                      </a:cubicBezTo>
                      <a:cubicBezTo>
                        <a:pt x="164110" y="315973"/>
                        <a:pt x="203963" y="301450"/>
                        <a:pt x="203963" y="301450"/>
                      </a:cubicBezTo>
                      <a:cubicBezTo>
                        <a:pt x="210662" y="291402"/>
                        <a:pt x="215520" y="279844"/>
                        <a:pt x="224059" y="271305"/>
                      </a:cubicBezTo>
                      <a:cubicBezTo>
                        <a:pt x="232598" y="262765"/>
                        <a:pt x="246660" y="260638"/>
                        <a:pt x="254204" y="251208"/>
                      </a:cubicBezTo>
                      <a:cubicBezTo>
                        <a:pt x="260821" y="242937"/>
                        <a:pt x="259516" y="230537"/>
                        <a:pt x="264253" y="221063"/>
                      </a:cubicBezTo>
                      <a:cubicBezTo>
                        <a:pt x="269654" y="210261"/>
                        <a:pt x="282851" y="202901"/>
                        <a:pt x="284349" y="190918"/>
                      </a:cubicBezTo>
                      <a:cubicBezTo>
                        <a:pt x="289750" y="147712"/>
                        <a:pt x="314495" y="102157"/>
                        <a:pt x="314495" y="80386"/>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9" name="Freeform 78"/>
                <p:cNvSpPr/>
                <p:nvPr/>
              </p:nvSpPr>
              <p:spPr>
                <a:xfrm>
                  <a:off x="2128641" y="4231259"/>
                  <a:ext cx="310017" cy="330153"/>
                </a:xfrm>
                <a:custGeom>
                  <a:avLst/>
                  <a:gdLst>
                    <a:gd name="connsiteX0" fmla="*/ 302262 w 307286"/>
                    <a:gd name="connsiteY0" fmla="*/ 140677 h 331596"/>
                    <a:gd name="connsiteX1" fmla="*/ 272117 w 307286"/>
                    <a:gd name="connsiteY1" fmla="*/ 261257 h 331596"/>
                    <a:gd name="connsiteX2" fmla="*/ 262069 w 307286"/>
                    <a:gd name="connsiteY2" fmla="*/ 291402 h 331596"/>
                    <a:gd name="connsiteX3" fmla="*/ 231924 w 307286"/>
                    <a:gd name="connsiteY3" fmla="*/ 311499 h 331596"/>
                    <a:gd name="connsiteX4" fmla="*/ 171634 w 307286"/>
                    <a:gd name="connsiteY4" fmla="*/ 331596 h 331596"/>
                    <a:gd name="connsiteX5" fmla="*/ 61102 w 307286"/>
                    <a:gd name="connsiteY5" fmla="*/ 311499 h 331596"/>
                    <a:gd name="connsiteX6" fmla="*/ 30957 w 307286"/>
                    <a:gd name="connsiteY6" fmla="*/ 281354 h 331596"/>
                    <a:gd name="connsiteX7" fmla="*/ 10860 w 307286"/>
                    <a:gd name="connsiteY7" fmla="*/ 251209 h 331596"/>
                    <a:gd name="connsiteX8" fmla="*/ 812 w 307286"/>
                    <a:gd name="connsiteY8" fmla="*/ 221064 h 331596"/>
                    <a:gd name="connsiteX9" fmla="*/ 30957 w 307286"/>
                    <a:gd name="connsiteY9" fmla="*/ 80387 h 331596"/>
                    <a:gd name="connsiteX10" fmla="*/ 41005 w 307286"/>
                    <a:gd name="connsiteY10" fmla="*/ 50242 h 331596"/>
                    <a:gd name="connsiteX11" fmla="*/ 131440 w 307286"/>
                    <a:gd name="connsiteY11" fmla="*/ 0 h 331596"/>
                    <a:gd name="connsiteX12" fmla="*/ 161585 w 307286"/>
                    <a:gd name="connsiteY12" fmla="*/ 10048 h 331596"/>
                    <a:gd name="connsiteX13" fmla="*/ 201779 w 307286"/>
                    <a:gd name="connsiteY13" fmla="*/ 20097 h 331596"/>
                    <a:gd name="connsiteX14" fmla="*/ 262069 w 307286"/>
                    <a:gd name="connsiteY14" fmla="*/ 60290 h 331596"/>
                    <a:gd name="connsiteX15" fmla="*/ 292214 w 307286"/>
                    <a:gd name="connsiteY15" fmla="*/ 120580 h 331596"/>
                    <a:gd name="connsiteX16" fmla="*/ 302262 w 307286"/>
                    <a:gd name="connsiteY16" fmla="*/ 160774 h 331596"/>
                    <a:gd name="connsiteX17" fmla="*/ 302262 w 307286"/>
                    <a:gd name="connsiteY17" fmla="*/ 140677 h 33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286" h="331596">
                      <a:moveTo>
                        <a:pt x="302262" y="140677"/>
                      </a:moveTo>
                      <a:cubicBezTo>
                        <a:pt x="297238" y="157424"/>
                        <a:pt x="298657" y="181636"/>
                        <a:pt x="272117" y="261257"/>
                      </a:cubicBezTo>
                      <a:cubicBezTo>
                        <a:pt x="268768" y="271305"/>
                        <a:pt x="270882" y="285527"/>
                        <a:pt x="262069" y="291402"/>
                      </a:cubicBezTo>
                      <a:cubicBezTo>
                        <a:pt x="252021" y="298101"/>
                        <a:pt x="242960" y="306594"/>
                        <a:pt x="231924" y="311499"/>
                      </a:cubicBezTo>
                      <a:cubicBezTo>
                        <a:pt x="212566" y="320103"/>
                        <a:pt x="171634" y="331596"/>
                        <a:pt x="171634" y="331596"/>
                      </a:cubicBezTo>
                      <a:cubicBezTo>
                        <a:pt x="168230" y="331171"/>
                        <a:pt x="82548" y="325796"/>
                        <a:pt x="61102" y="311499"/>
                      </a:cubicBezTo>
                      <a:cubicBezTo>
                        <a:pt x="49278" y="303616"/>
                        <a:pt x="40054" y="292271"/>
                        <a:pt x="30957" y="281354"/>
                      </a:cubicBezTo>
                      <a:cubicBezTo>
                        <a:pt x="23226" y="272076"/>
                        <a:pt x="17559" y="261257"/>
                        <a:pt x="10860" y="251209"/>
                      </a:cubicBezTo>
                      <a:cubicBezTo>
                        <a:pt x="7511" y="241161"/>
                        <a:pt x="0" y="231625"/>
                        <a:pt x="812" y="221064"/>
                      </a:cubicBezTo>
                      <a:cubicBezTo>
                        <a:pt x="2028" y="205261"/>
                        <a:pt x="21351" y="114007"/>
                        <a:pt x="30957" y="80387"/>
                      </a:cubicBezTo>
                      <a:cubicBezTo>
                        <a:pt x="33867" y="70203"/>
                        <a:pt x="33515" y="57732"/>
                        <a:pt x="41005" y="50242"/>
                      </a:cubicBezTo>
                      <a:cubicBezTo>
                        <a:pt x="75557" y="15689"/>
                        <a:pt x="93532" y="12635"/>
                        <a:pt x="131440" y="0"/>
                      </a:cubicBezTo>
                      <a:cubicBezTo>
                        <a:pt x="141488" y="3349"/>
                        <a:pt x="151401" y="7138"/>
                        <a:pt x="161585" y="10048"/>
                      </a:cubicBezTo>
                      <a:cubicBezTo>
                        <a:pt x="174864" y="13842"/>
                        <a:pt x="189427" y="13921"/>
                        <a:pt x="201779" y="20097"/>
                      </a:cubicBezTo>
                      <a:cubicBezTo>
                        <a:pt x="223382" y="30899"/>
                        <a:pt x="262069" y="60290"/>
                        <a:pt x="262069" y="60290"/>
                      </a:cubicBezTo>
                      <a:cubicBezTo>
                        <a:pt x="284086" y="93316"/>
                        <a:pt x="281814" y="84181"/>
                        <a:pt x="292214" y="120580"/>
                      </a:cubicBezTo>
                      <a:cubicBezTo>
                        <a:pt x="296008" y="133859"/>
                        <a:pt x="302262" y="146964"/>
                        <a:pt x="302262" y="160774"/>
                      </a:cubicBezTo>
                      <a:cubicBezTo>
                        <a:pt x="302262" y="168263"/>
                        <a:pt x="307286" y="123930"/>
                        <a:pt x="302262" y="140677"/>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1919975" y="4228483"/>
                  <a:ext cx="333865" cy="327379"/>
                </a:xfrm>
                <a:custGeom>
                  <a:avLst/>
                  <a:gdLst>
                    <a:gd name="connsiteX0" fmla="*/ 150725 w 334262"/>
                    <a:gd name="connsiteY0" fmla="*/ 1675 h 327163"/>
                    <a:gd name="connsiteX1" fmla="*/ 120580 w 334262"/>
                    <a:gd name="connsiteY1" fmla="*/ 11723 h 327163"/>
                    <a:gd name="connsiteX2" fmla="*/ 60290 w 334262"/>
                    <a:gd name="connsiteY2" fmla="*/ 51917 h 327163"/>
                    <a:gd name="connsiteX3" fmla="*/ 20097 w 334262"/>
                    <a:gd name="connsiteY3" fmla="*/ 112207 h 327163"/>
                    <a:gd name="connsiteX4" fmla="*/ 0 w 334262"/>
                    <a:gd name="connsiteY4" fmla="*/ 172497 h 327163"/>
                    <a:gd name="connsiteX5" fmla="*/ 20097 w 334262"/>
                    <a:gd name="connsiteY5" fmla="*/ 232787 h 327163"/>
                    <a:gd name="connsiteX6" fmla="*/ 30145 w 334262"/>
                    <a:gd name="connsiteY6" fmla="*/ 262932 h 327163"/>
                    <a:gd name="connsiteX7" fmla="*/ 120580 w 334262"/>
                    <a:gd name="connsiteY7" fmla="*/ 313174 h 327163"/>
                    <a:gd name="connsiteX8" fmla="*/ 231112 w 334262"/>
                    <a:gd name="connsiteY8" fmla="*/ 293077 h 327163"/>
                    <a:gd name="connsiteX9" fmla="*/ 291402 w 334262"/>
                    <a:gd name="connsiteY9" fmla="*/ 272981 h 327163"/>
                    <a:gd name="connsiteX10" fmla="*/ 311499 w 334262"/>
                    <a:gd name="connsiteY10" fmla="*/ 242835 h 327163"/>
                    <a:gd name="connsiteX11" fmla="*/ 311499 w 334262"/>
                    <a:gd name="connsiteY11" fmla="*/ 102159 h 327163"/>
                    <a:gd name="connsiteX12" fmla="*/ 301451 w 334262"/>
                    <a:gd name="connsiteY12" fmla="*/ 72014 h 327163"/>
                    <a:gd name="connsiteX13" fmla="*/ 190919 w 334262"/>
                    <a:gd name="connsiteY13" fmla="*/ 21772 h 327163"/>
                    <a:gd name="connsiteX14" fmla="*/ 150725 w 334262"/>
                    <a:gd name="connsiteY14" fmla="*/ 1675 h 3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262" h="327163">
                      <a:moveTo>
                        <a:pt x="150725" y="1675"/>
                      </a:moveTo>
                      <a:cubicBezTo>
                        <a:pt x="139002" y="0"/>
                        <a:pt x="129839" y="6579"/>
                        <a:pt x="120580" y="11723"/>
                      </a:cubicBezTo>
                      <a:cubicBezTo>
                        <a:pt x="99466" y="23453"/>
                        <a:pt x="60290" y="51917"/>
                        <a:pt x="60290" y="51917"/>
                      </a:cubicBezTo>
                      <a:cubicBezTo>
                        <a:pt x="46892" y="72014"/>
                        <a:pt x="27735" y="89293"/>
                        <a:pt x="20097" y="112207"/>
                      </a:cubicBezTo>
                      <a:lnTo>
                        <a:pt x="0" y="172497"/>
                      </a:lnTo>
                      <a:lnTo>
                        <a:pt x="20097" y="232787"/>
                      </a:lnTo>
                      <a:cubicBezTo>
                        <a:pt x="23446" y="242835"/>
                        <a:pt x="21332" y="257057"/>
                        <a:pt x="30145" y="262932"/>
                      </a:cubicBezTo>
                      <a:cubicBezTo>
                        <a:pt x="99248" y="309001"/>
                        <a:pt x="67521" y="295488"/>
                        <a:pt x="120580" y="313174"/>
                      </a:cubicBezTo>
                      <a:cubicBezTo>
                        <a:pt x="203083" y="285674"/>
                        <a:pt x="72042" y="327163"/>
                        <a:pt x="231112" y="293077"/>
                      </a:cubicBezTo>
                      <a:cubicBezTo>
                        <a:pt x="251825" y="288638"/>
                        <a:pt x="291402" y="272981"/>
                        <a:pt x="291402" y="272981"/>
                      </a:cubicBezTo>
                      <a:cubicBezTo>
                        <a:pt x="298101" y="262932"/>
                        <a:pt x="306098" y="253637"/>
                        <a:pt x="311499" y="242835"/>
                      </a:cubicBezTo>
                      <a:cubicBezTo>
                        <a:pt x="334262" y="197309"/>
                        <a:pt x="318958" y="154372"/>
                        <a:pt x="311499" y="102159"/>
                      </a:cubicBezTo>
                      <a:cubicBezTo>
                        <a:pt x="310001" y="91674"/>
                        <a:pt x="308941" y="79504"/>
                        <a:pt x="301451" y="72014"/>
                      </a:cubicBezTo>
                      <a:cubicBezTo>
                        <a:pt x="250641" y="21203"/>
                        <a:pt x="248094" y="37365"/>
                        <a:pt x="190919" y="21772"/>
                      </a:cubicBezTo>
                      <a:cubicBezTo>
                        <a:pt x="113346" y="616"/>
                        <a:pt x="162448" y="3350"/>
                        <a:pt x="150725" y="1675"/>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1857375" y="4059246"/>
                  <a:ext cx="494835" cy="252470"/>
                </a:xfrm>
                <a:custGeom>
                  <a:avLst/>
                  <a:gdLst>
                    <a:gd name="connsiteX0" fmla="*/ 281354 w 492369"/>
                    <a:gd name="connsiteY0" fmla="*/ 100484 h 251209"/>
                    <a:gd name="connsiteX1" fmla="*/ 251209 w 492369"/>
                    <a:gd name="connsiteY1" fmla="*/ 40193 h 251209"/>
                    <a:gd name="connsiteX2" fmla="*/ 200967 w 492369"/>
                    <a:gd name="connsiteY2" fmla="*/ 30145 h 251209"/>
                    <a:gd name="connsiteX3" fmla="*/ 170822 w 492369"/>
                    <a:gd name="connsiteY3" fmla="*/ 40193 h 251209"/>
                    <a:gd name="connsiteX4" fmla="*/ 120580 w 492369"/>
                    <a:gd name="connsiteY4" fmla="*/ 0 h 251209"/>
                    <a:gd name="connsiteX5" fmla="*/ 100484 w 492369"/>
                    <a:gd name="connsiteY5" fmla="*/ 30145 h 251209"/>
                    <a:gd name="connsiteX6" fmla="*/ 90435 w 492369"/>
                    <a:gd name="connsiteY6" fmla="*/ 60290 h 251209"/>
                    <a:gd name="connsiteX7" fmla="*/ 0 w 492369"/>
                    <a:gd name="connsiteY7" fmla="*/ 70339 h 251209"/>
                    <a:gd name="connsiteX8" fmla="*/ 30145 w 492369"/>
                    <a:gd name="connsiteY8" fmla="*/ 90435 h 251209"/>
                    <a:gd name="connsiteX9" fmla="*/ 60290 w 492369"/>
                    <a:gd name="connsiteY9" fmla="*/ 100484 h 251209"/>
                    <a:gd name="connsiteX10" fmla="*/ 150725 w 492369"/>
                    <a:gd name="connsiteY10" fmla="*/ 150725 h 251209"/>
                    <a:gd name="connsiteX11" fmla="*/ 180870 w 492369"/>
                    <a:gd name="connsiteY11" fmla="*/ 140677 h 251209"/>
                    <a:gd name="connsiteX12" fmla="*/ 200967 w 492369"/>
                    <a:gd name="connsiteY12" fmla="*/ 170822 h 251209"/>
                    <a:gd name="connsiteX13" fmla="*/ 231112 w 492369"/>
                    <a:gd name="connsiteY13" fmla="*/ 211015 h 251209"/>
                    <a:gd name="connsiteX14" fmla="*/ 241160 w 492369"/>
                    <a:gd name="connsiteY14" fmla="*/ 241161 h 251209"/>
                    <a:gd name="connsiteX15" fmla="*/ 271306 w 492369"/>
                    <a:gd name="connsiteY15" fmla="*/ 251209 h 251209"/>
                    <a:gd name="connsiteX16" fmla="*/ 341644 w 492369"/>
                    <a:gd name="connsiteY16" fmla="*/ 241161 h 251209"/>
                    <a:gd name="connsiteX17" fmla="*/ 422031 w 492369"/>
                    <a:gd name="connsiteY17" fmla="*/ 221064 h 251209"/>
                    <a:gd name="connsiteX18" fmla="*/ 452176 w 492369"/>
                    <a:gd name="connsiteY18" fmla="*/ 231112 h 251209"/>
                    <a:gd name="connsiteX19" fmla="*/ 472273 w 492369"/>
                    <a:gd name="connsiteY19" fmla="*/ 190919 h 251209"/>
                    <a:gd name="connsiteX20" fmla="*/ 422031 w 492369"/>
                    <a:gd name="connsiteY20" fmla="*/ 140677 h 251209"/>
                    <a:gd name="connsiteX21" fmla="*/ 291402 w 492369"/>
                    <a:gd name="connsiteY21" fmla="*/ 130629 h 251209"/>
                    <a:gd name="connsiteX22" fmla="*/ 281354 w 492369"/>
                    <a:gd name="connsiteY22" fmla="*/ 100484 h 25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2369" h="251209">
                      <a:moveTo>
                        <a:pt x="281354" y="100484"/>
                      </a:moveTo>
                      <a:cubicBezTo>
                        <a:pt x="274655" y="85411"/>
                        <a:pt x="267251" y="49360"/>
                        <a:pt x="251209" y="40193"/>
                      </a:cubicBezTo>
                      <a:cubicBezTo>
                        <a:pt x="236380" y="31719"/>
                        <a:pt x="217714" y="33494"/>
                        <a:pt x="200967" y="30145"/>
                      </a:cubicBezTo>
                      <a:cubicBezTo>
                        <a:pt x="190919" y="33494"/>
                        <a:pt x="181414" y="40193"/>
                        <a:pt x="170822" y="40193"/>
                      </a:cubicBezTo>
                      <a:cubicBezTo>
                        <a:pt x="138465" y="40193"/>
                        <a:pt x="136012" y="23147"/>
                        <a:pt x="120580" y="0"/>
                      </a:cubicBezTo>
                      <a:cubicBezTo>
                        <a:pt x="113881" y="10048"/>
                        <a:pt x="105885" y="19343"/>
                        <a:pt x="100484" y="30145"/>
                      </a:cubicBezTo>
                      <a:cubicBezTo>
                        <a:pt x="95747" y="39619"/>
                        <a:pt x="100269" y="56356"/>
                        <a:pt x="90435" y="60290"/>
                      </a:cubicBezTo>
                      <a:cubicBezTo>
                        <a:pt x="62274" y="71555"/>
                        <a:pt x="30145" y="66989"/>
                        <a:pt x="0" y="70339"/>
                      </a:cubicBezTo>
                      <a:cubicBezTo>
                        <a:pt x="10048" y="77038"/>
                        <a:pt x="19343" y="85034"/>
                        <a:pt x="30145" y="90435"/>
                      </a:cubicBezTo>
                      <a:cubicBezTo>
                        <a:pt x="39619" y="95172"/>
                        <a:pt x="51031" y="95340"/>
                        <a:pt x="60290" y="100484"/>
                      </a:cubicBezTo>
                      <a:cubicBezTo>
                        <a:pt x="163939" y="158067"/>
                        <a:pt x="82517" y="127990"/>
                        <a:pt x="150725" y="150725"/>
                      </a:cubicBezTo>
                      <a:cubicBezTo>
                        <a:pt x="160773" y="147376"/>
                        <a:pt x="171036" y="136743"/>
                        <a:pt x="180870" y="140677"/>
                      </a:cubicBezTo>
                      <a:cubicBezTo>
                        <a:pt x="192083" y="145162"/>
                        <a:pt x="193948" y="160995"/>
                        <a:pt x="200967" y="170822"/>
                      </a:cubicBezTo>
                      <a:cubicBezTo>
                        <a:pt x="210701" y="184450"/>
                        <a:pt x="221064" y="197617"/>
                        <a:pt x="231112" y="211015"/>
                      </a:cubicBezTo>
                      <a:cubicBezTo>
                        <a:pt x="234461" y="221064"/>
                        <a:pt x="233670" y="233671"/>
                        <a:pt x="241160" y="241161"/>
                      </a:cubicBezTo>
                      <a:cubicBezTo>
                        <a:pt x="248650" y="248651"/>
                        <a:pt x="260714" y="251209"/>
                        <a:pt x="271306" y="251209"/>
                      </a:cubicBezTo>
                      <a:cubicBezTo>
                        <a:pt x="294990" y="251209"/>
                        <a:pt x="318282" y="245055"/>
                        <a:pt x="341644" y="241161"/>
                      </a:cubicBezTo>
                      <a:cubicBezTo>
                        <a:pt x="390142" y="233078"/>
                        <a:pt x="383206" y="234005"/>
                        <a:pt x="422031" y="221064"/>
                      </a:cubicBezTo>
                      <a:cubicBezTo>
                        <a:pt x="432079" y="224413"/>
                        <a:pt x="441584" y="231112"/>
                        <a:pt x="452176" y="231112"/>
                      </a:cubicBezTo>
                      <a:cubicBezTo>
                        <a:pt x="492369" y="231112"/>
                        <a:pt x="485671" y="217715"/>
                        <a:pt x="472273" y="190919"/>
                      </a:cubicBezTo>
                      <a:cubicBezTo>
                        <a:pt x="463495" y="173364"/>
                        <a:pt x="444206" y="144835"/>
                        <a:pt x="422031" y="140677"/>
                      </a:cubicBezTo>
                      <a:cubicBezTo>
                        <a:pt x="379107" y="132629"/>
                        <a:pt x="334945" y="133978"/>
                        <a:pt x="291402" y="130629"/>
                      </a:cubicBezTo>
                      <a:cubicBezTo>
                        <a:pt x="267590" y="94910"/>
                        <a:pt x="288053" y="115557"/>
                        <a:pt x="281354" y="100484"/>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2850027" y="3867811"/>
                  <a:ext cx="393483" cy="352350"/>
                </a:xfrm>
                <a:custGeom>
                  <a:avLst/>
                  <a:gdLst>
                    <a:gd name="connsiteX0" fmla="*/ 13226 w 395064"/>
                    <a:gd name="connsiteY0" fmla="*/ 170822 h 351693"/>
                    <a:gd name="connsiteX1" fmla="*/ 3178 w 395064"/>
                    <a:gd name="connsiteY1" fmla="*/ 140677 h 351693"/>
                    <a:gd name="connsiteX2" fmla="*/ 53420 w 395064"/>
                    <a:gd name="connsiteY2" fmla="*/ 50242 h 351693"/>
                    <a:gd name="connsiteX3" fmla="*/ 113710 w 395064"/>
                    <a:gd name="connsiteY3" fmla="*/ 30145 h 351693"/>
                    <a:gd name="connsiteX4" fmla="*/ 174000 w 395064"/>
                    <a:gd name="connsiteY4" fmla="*/ 10049 h 351693"/>
                    <a:gd name="connsiteX5" fmla="*/ 204145 w 395064"/>
                    <a:gd name="connsiteY5" fmla="*/ 0 h 351693"/>
                    <a:gd name="connsiteX6" fmla="*/ 264435 w 395064"/>
                    <a:gd name="connsiteY6" fmla="*/ 10049 h 351693"/>
                    <a:gd name="connsiteX7" fmla="*/ 334773 w 395064"/>
                    <a:gd name="connsiteY7" fmla="*/ 30145 h 351693"/>
                    <a:gd name="connsiteX8" fmla="*/ 354870 w 395064"/>
                    <a:gd name="connsiteY8" fmla="*/ 60290 h 351693"/>
                    <a:gd name="connsiteX9" fmla="*/ 385015 w 395064"/>
                    <a:gd name="connsiteY9" fmla="*/ 90436 h 351693"/>
                    <a:gd name="connsiteX10" fmla="*/ 395064 w 395064"/>
                    <a:gd name="connsiteY10" fmla="*/ 120581 h 351693"/>
                    <a:gd name="connsiteX11" fmla="*/ 385015 w 395064"/>
                    <a:gd name="connsiteY11" fmla="*/ 221064 h 351693"/>
                    <a:gd name="connsiteX12" fmla="*/ 364919 w 395064"/>
                    <a:gd name="connsiteY12" fmla="*/ 281354 h 351693"/>
                    <a:gd name="connsiteX13" fmla="*/ 304628 w 395064"/>
                    <a:gd name="connsiteY13" fmla="*/ 321548 h 351693"/>
                    <a:gd name="connsiteX14" fmla="*/ 274483 w 395064"/>
                    <a:gd name="connsiteY14" fmla="*/ 341644 h 351693"/>
                    <a:gd name="connsiteX15" fmla="*/ 244338 w 395064"/>
                    <a:gd name="connsiteY15" fmla="*/ 351693 h 351693"/>
                    <a:gd name="connsiteX16" fmla="*/ 214193 w 395064"/>
                    <a:gd name="connsiteY16" fmla="*/ 341644 h 351693"/>
                    <a:gd name="connsiteX17" fmla="*/ 113710 w 395064"/>
                    <a:gd name="connsiteY17" fmla="*/ 321548 h 351693"/>
                    <a:gd name="connsiteX18" fmla="*/ 33323 w 395064"/>
                    <a:gd name="connsiteY18" fmla="*/ 251209 h 351693"/>
                    <a:gd name="connsiteX19" fmla="*/ 23275 w 395064"/>
                    <a:gd name="connsiteY19" fmla="*/ 221064 h 351693"/>
                    <a:gd name="connsiteX20" fmla="*/ 3178 w 395064"/>
                    <a:gd name="connsiteY20" fmla="*/ 190919 h 351693"/>
                    <a:gd name="connsiteX21" fmla="*/ 13226 w 395064"/>
                    <a:gd name="connsiteY21" fmla="*/ 170822 h 3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064" h="351693">
                      <a:moveTo>
                        <a:pt x="13226" y="170822"/>
                      </a:moveTo>
                      <a:cubicBezTo>
                        <a:pt x="13226" y="162448"/>
                        <a:pt x="2008" y="151204"/>
                        <a:pt x="3178" y="140677"/>
                      </a:cubicBezTo>
                      <a:cubicBezTo>
                        <a:pt x="6756" y="108476"/>
                        <a:pt x="22392" y="67480"/>
                        <a:pt x="53420" y="50242"/>
                      </a:cubicBezTo>
                      <a:cubicBezTo>
                        <a:pt x="71938" y="39954"/>
                        <a:pt x="93613" y="36844"/>
                        <a:pt x="113710" y="30145"/>
                      </a:cubicBezTo>
                      <a:lnTo>
                        <a:pt x="174000" y="10049"/>
                      </a:lnTo>
                      <a:lnTo>
                        <a:pt x="204145" y="0"/>
                      </a:lnTo>
                      <a:cubicBezTo>
                        <a:pt x="224242" y="3350"/>
                        <a:pt x="244457" y="6053"/>
                        <a:pt x="264435" y="10049"/>
                      </a:cubicBezTo>
                      <a:cubicBezTo>
                        <a:pt x="295980" y="16358"/>
                        <a:pt x="306041" y="20568"/>
                        <a:pt x="334773" y="30145"/>
                      </a:cubicBezTo>
                      <a:cubicBezTo>
                        <a:pt x="341472" y="40193"/>
                        <a:pt x="347139" y="51012"/>
                        <a:pt x="354870" y="60290"/>
                      </a:cubicBezTo>
                      <a:cubicBezTo>
                        <a:pt x="363967" y="71207"/>
                        <a:pt x="377132" y="78612"/>
                        <a:pt x="385015" y="90436"/>
                      </a:cubicBezTo>
                      <a:cubicBezTo>
                        <a:pt x="390890" y="99249"/>
                        <a:pt x="391714" y="110533"/>
                        <a:pt x="395064" y="120581"/>
                      </a:cubicBezTo>
                      <a:cubicBezTo>
                        <a:pt x="391714" y="154075"/>
                        <a:pt x="391218" y="187979"/>
                        <a:pt x="385015" y="221064"/>
                      </a:cubicBezTo>
                      <a:cubicBezTo>
                        <a:pt x="381111" y="241885"/>
                        <a:pt x="382545" y="269603"/>
                        <a:pt x="364919" y="281354"/>
                      </a:cubicBezTo>
                      <a:lnTo>
                        <a:pt x="304628" y="321548"/>
                      </a:lnTo>
                      <a:cubicBezTo>
                        <a:pt x="294580" y="328247"/>
                        <a:pt x="285940" y="337825"/>
                        <a:pt x="274483" y="341644"/>
                      </a:cubicBezTo>
                      <a:lnTo>
                        <a:pt x="244338" y="351693"/>
                      </a:lnTo>
                      <a:cubicBezTo>
                        <a:pt x="234290" y="348343"/>
                        <a:pt x="224579" y="343721"/>
                        <a:pt x="214193" y="341644"/>
                      </a:cubicBezTo>
                      <a:cubicBezTo>
                        <a:pt x="98722" y="318549"/>
                        <a:pt x="181819" y="344250"/>
                        <a:pt x="113710" y="321548"/>
                      </a:cubicBezTo>
                      <a:cubicBezTo>
                        <a:pt x="43372" y="274655"/>
                        <a:pt x="66818" y="301451"/>
                        <a:pt x="33323" y="251209"/>
                      </a:cubicBezTo>
                      <a:cubicBezTo>
                        <a:pt x="29974" y="241161"/>
                        <a:pt x="28012" y="230538"/>
                        <a:pt x="23275" y="221064"/>
                      </a:cubicBezTo>
                      <a:cubicBezTo>
                        <a:pt x="17874" y="210262"/>
                        <a:pt x="6997" y="202376"/>
                        <a:pt x="3178" y="190919"/>
                      </a:cubicBezTo>
                      <a:cubicBezTo>
                        <a:pt x="0" y="181386"/>
                        <a:pt x="13226" y="179196"/>
                        <a:pt x="13226" y="17082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4" name="Freeform 83"/>
                <p:cNvSpPr/>
                <p:nvPr/>
              </p:nvSpPr>
              <p:spPr>
                <a:xfrm>
                  <a:off x="3064654" y="3926074"/>
                  <a:ext cx="381560" cy="405063"/>
                </a:xfrm>
                <a:custGeom>
                  <a:avLst/>
                  <a:gdLst>
                    <a:gd name="connsiteX0" fmla="*/ 70339 w 381838"/>
                    <a:gd name="connsiteY0" fmla="*/ 34301 h 406090"/>
                    <a:gd name="connsiteX1" fmla="*/ 160774 w 381838"/>
                    <a:gd name="connsiteY1" fmla="*/ 14204 h 406090"/>
                    <a:gd name="connsiteX2" fmla="*/ 190919 w 381838"/>
                    <a:gd name="connsiteY2" fmla="*/ 4155 h 406090"/>
                    <a:gd name="connsiteX3" fmla="*/ 271306 w 381838"/>
                    <a:gd name="connsiteY3" fmla="*/ 24252 h 406090"/>
                    <a:gd name="connsiteX4" fmla="*/ 301451 w 381838"/>
                    <a:gd name="connsiteY4" fmla="*/ 34301 h 406090"/>
                    <a:gd name="connsiteX5" fmla="*/ 341644 w 381838"/>
                    <a:gd name="connsiteY5" fmla="*/ 94591 h 406090"/>
                    <a:gd name="connsiteX6" fmla="*/ 361741 w 381838"/>
                    <a:gd name="connsiteY6" fmla="*/ 154881 h 406090"/>
                    <a:gd name="connsiteX7" fmla="*/ 371789 w 381838"/>
                    <a:gd name="connsiteY7" fmla="*/ 185026 h 406090"/>
                    <a:gd name="connsiteX8" fmla="*/ 381838 w 381838"/>
                    <a:gd name="connsiteY8" fmla="*/ 245316 h 406090"/>
                    <a:gd name="connsiteX9" fmla="*/ 371789 w 381838"/>
                    <a:gd name="connsiteY9" fmla="*/ 275461 h 406090"/>
                    <a:gd name="connsiteX10" fmla="*/ 331596 w 381838"/>
                    <a:gd name="connsiteY10" fmla="*/ 375945 h 406090"/>
                    <a:gd name="connsiteX11" fmla="*/ 271306 w 381838"/>
                    <a:gd name="connsiteY11" fmla="*/ 406090 h 406090"/>
                    <a:gd name="connsiteX12" fmla="*/ 231112 w 381838"/>
                    <a:gd name="connsiteY12" fmla="*/ 396041 h 406090"/>
                    <a:gd name="connsiteX13" fmla="*/ 50242 w 381838"/>
                    <a:gd name="connsiteY13" fmla="*/ 375945 h 406090"/>
                    <a:gd name="connsiteX14" fmla="*/ 10049 w 381838"/>
                    <a:gd name="connsiteY14" fmla="*/ 285509 h 406090"/>
                    <a:gd name="connsiteX15" fmla="*/ 0 w 381838"/>
                    <a:gd name="connsiteY15" fmla="*/ 255364 h 406090"/>
                    <a:gd name="connsiteX16" fmla="*/ 20097 w 381838"/>
                    <a:gd name="connsiteY16" fmla="*/ 134784 h 406090"/>
                    <a:gd name="connsiteX17" fmla="*/ 50242 w 381838"/>
                    <a:gd name="connsiteY17" fmla="*/ 74494 h 406090"/>
                    <a:gd name="connsiteX18" fmla="*/ 80387 w 381838"/>
                    <a:gd name="connsiteY18" fmla="*/ 54397 h 406090"/>
                    <a:gd name="connsiteX19" fmla="*/ 70339 w 381838"/>
                    <a:gd name="connsiteY19" fmla="*/ 34301 h 4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38" h="406090">
                      <a:moveTo>
                        <a:pt x="70339" y="34301"/>
                      </a:moveTo>
                      <a:cubicBezTo>
                        <a:pt x="83737" y="27602"/>
                        <a:pt x="54667" y="37784"/>
                        <a:pt x="160774" y="14204"/>
                      </a:cubicBezTo>
                      <a:cubicBezTo>
                        <a:pt x="171114" y="11906"/>
                        <a:pt x="180871" y="7505"/>
                        <a:pt x="190919" y="4155"/>
                      </a:cubicBezTo>
                      <a:cubicBezTo>
                        <a:pt x="259826" y="27126"/>
                        <a:pt x="174301" y="0"/>
                        <a:pt x="271306" y="24252"/>
                      </a:cubicBezTo>
                      <a:cubicBezTo>
                        <a:pt x="281582" y="26821"/>
                        <a:pt x="291403" y="30951"/>
                        <a:pt x="301451" y="34301"/>
                      </a:cubicBezTo>
                      <a:cubicBezTo>
                        <a:pt x="314849" y="54398"/>
                        <a:pt x="334006" y="71677"/>
                        <a:pt x="341644" y="94591"/>
                      </a:cubicBezTo>
                      <a:lnTo>
                        <a:pt x="361741" y="154881"/>
                      </a:lnTo>
                      <a:cubicBezTo>
                        <a:pt x="365090" y="164929"/>
                        <a:pt x="370048" y="174578"/>
                        <a:pt x="371789" y="185026"/>
                      </a:cubicBezTo>
                      <a:lnTo>
                        <a:pt x="381838" y="245316"/>
                      </a:lnTo>
                      <a:cubicBezTo>
                        <a:pt x="378488" y="255364"/>
                        <a:pt x="374699" y="265277"/>
                        <a:pt x="371789" y="275461"/>
                      </a:cubicBezTo>
                      <a:cubicBezTo>
                        <a:pt x="361963" y="309850"/>
                        <a:pt x="358503" y="349038"/>
                        <a:pt x="331596" y="375945"/>
                      </a:cubicBezTo>
                      <a:cubicBezTo>
                        <a:pt x="312119" y="395422"/>
                        <a:pt x="295821" y="397918"/>
                        <a:pt x="271306" y="406090"/>
                      </a:cubicBezTo>
                      <a:cubicBezTo>
                        <a:pt x="257908" y="402740"/>
                        <a:pt x="244846" y="397487"/>
                        <a:pt x="231112" y="396041"/>
                      </a:cubicBezTo>
                      <a:cubicBezTo>
                        <a:pt x="42519" y="376189"/>
                        <a:pt x="133899" y="403830"/>
                        <a:pt x="50242" y="375945"/>
                      </a:cubicBezTo>
                      <a:cubicBezTo>
                        <a:pt x="18394" y="328172"/>
                        <a:pt x="33966" y="357259"/>
                        <a:pt x="10049" y="285509"/>
                      </a:cubicBezTo>
                      <a:lnTo>
                        <a:pt x="0" y="255364"/>
                      </a:lnTo>
                      <a:cubicBezTo>
                        <a:pt x="8155" y="190124"/>
                        <a:pt x="5344" y="186421"/>
                        <a:pt x="20097" y="134784"/>
                      </a:cubicBezTo>
                      <a:cubicBezTo>
                        <a:pt x="26635" y="111900"/>
                        <a:pt x="32626" y="92110"/>
                        <a:pt x="50242" y="74494"/>
                      </a:cubicBezTo>
                      <a:cubicBezTo>
                        <a:pt x="58781" y="65955"/>
                        <a:pt x="70339" y="61096"/>
                        <a:pt x="80387" y="54397"/>
                      </a:cubicBezTo>
                      <a:cubicBezTo>
                        <a:pt x="102342" y="21465"/>
                        <a:pt x="56941" y="41000"/>
                        <a:pt x="70339" y="34301"/>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5" name="Freeform 84"/>
                <p:cNvSpPr/>
                <p:nvPr/>
              </p:nvSpPr>
              <p:spPr>
                <a:xfrm>
                  <a:off x="1807885" y="3577213"/>
                  <a:ext cx="358347" cy="301451"/>
                </a:xfrm>
                <a:custGeom>
                  <a:avLst/>
                  <a:gdLst>
                    <a:gd name="connsiteX0" fmla="*/ 272124 w 358347"/>
                    <a:gd name="connsiteY0" fmla="*/ 10049 h 301451"/>
                    <a:gd name="connsiteX1" fmla="*/ 211834 w 358347"/>
                    <a:gd name="connsiteY1" fmla="*/ 0 h 301451"/>
                    <a:gd name="connsiteX2" fmla="*/ 171640 w 358347"/>
                    <a:gd name="connsiteY2" fmla="*/ 10049 h 301451"/>
                    <a:gd name="connsiteX3" fmla="*/ 101302 w 358347"/>
                    <a:gd name="connsiteY3" fmla="*/ 20097 h 301451"/>
                    <a:gd name="connsiteX4" fmla="*/ 71157 w 358347"/>
                    <a:gd name="connsiteY4" fmla="*/ 30145 h 301451"/>
                    <a:gd name="connsiteX5" fmla="*/ 30963 w 358347"/>
                    <a:gd name="connsiteY5" fmla="*/ 90435 h 301451"/>
                    <a:gd name="connsiteX6" fmla="*/ 20915 w 358347"/>
                    <a:gd name="connsiteY6" fmla="*/ 231112 h 301451"/>
                    <a:gd name="connsiteX7" fmla="*/ 41012 w 358347"/>
                    <a:gd name="connsiteY7" fmla="*/ 261257 h 301451"/>
                    <a:gd name="connsiteX8" fmla="*/ 131447 w 358347"/>
                    <a:gd name="connsiteY8" fmla="*/ 291402 h 301451"/>
                    <a:gd name="connsiteX9" fmla="*/ 161592 w 358347"/>
                    <a:gd name="connsiteY9" fmla="*/ 301451 h 301451"/>
                    <a:gd name="connsiteX10" fmla="*/ 292220 w 358347"/>
                    <a:gd name="connsiteY10" fmla="*/ 271306 h 301451"/>
                    <a:gd name="connsiteX11" fmla="*/ 312317 w 358347"/>
                    <a:gd name="connsiteY11" fmla="*/ 241161 h 301451"/>
                    <a:gd name="connsiteX12" fmla="*/ 332414 w 358347"/>
                    <a:gd name="connsiteY12" fmla="*/ 180871 h 301451"/>
                    <a:gd name="connsiteX13" fmla="*/ 322366 w 358347"/>
                    <a:gd name="connsiteY13" fmla="*/ 50242 h 301451"/>
                    <a:gd name="connsiteX14" fmla="*/ 262075 w 358347"/>
                    <a:gd name="connsiteY14" fmla="*/ 10049 h 301451"/>
                    <a:gd name="connsiteX15" fmla="*/ 272124 w 358347"/>
                    <a:gd name="connsiteY15" fmla="*/ 10049 h 30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347" h="301451">
                      <a:moveTo>
                        <a:pt x="272124" y="10049"/>
                      </a:moveTo>
                      <a:cubicBezTo>
                        <a:pt x="252027" y="6699"/>
                        <a:pt x="232208" y="0"/>
                        <a:pt x="211834" y="0"/>
                      </a:cubicBezTo>
                      <a:cubicBezTo>
                        <a:pt x="198024" y="0"/>
                        <a:pt x="185228" y="7578"/>
                        <a:pt x="171640" y="10049"/>
                      </a:cubicBezTo>
                      <a:cubicBezTo>
                        <a:pt x="148338" y="14286"/>
                        <a:pt x="124748" y="16748"/>
                        <a:pt x="101302" y="20097"/>
                      </a:cubicBezTo>
                      <a:cubicBezTo>
                        <a:pt x="91254" y="23446"/>
                        <a:pt x="78647" y="22655"/>
                        <a:pt x="71157" y="30145"/>
                      </a:cubicBezTo>
                      <a:cubicBezTo>
                        <a:pt x="54078" y="47224"/>
                        <a:pt x="30963" y="90435"/>
                        <a:pt x="30963" y="90435"/>
                      </a:cubicBezTo>
                      <a:cubicBezTo>
                        <a:pt x="8791" y="156952"/>
                        <a:pt x="0" y="154424"/>
                        <a:pt x="20915" y="231112"/>
                      </a:cubicBezTo>
                      <a:cubicBezTo>
                        <a:pt x="24093" y="242763"/>
                        <a:pt x="30771" y="254856"/>
                        <a:pt x="41012" y="261257"/>
                      </a:cubicBezTo>
                      <a:cubicBezTo>
                        <a:pt x="41018" y="261261"/>
                        <a:pt x="116371" y="286377"/>
                        <a:pt x="131447" y="291402"/>
                      </a:cubicBezTo>
                      <a:lnTo>
                        <a:pt x="161592" y="301451"/>
                      </a:lnTo>
                      <a:cubicBezTo>
                        <a:pt x="272461" y="279277"/>
                        <a:pt x="229670" y="292155"/>
                        <a:pt x="292220" y="271306"/>
                      </a:cubicBezTo>
                      <a:cubicBezTo>
                        <a:pt x="298919" y="261258"/>
                        <a:pt x="307412" y="252197"/>
                        <a:pt x="312317" y="241161"/>
                      </a:cubicBezTo>
                      <a:cubicBezTo>
                        <a:pt x="320921" y="221803"/>
                        <a:pt x="332414" y="180871"/>
                        <a:pt x="332414" y="180871"/>
                      </a:cubicBezTo>
                      <a:cubicBezTo>
                        <a:pt x="336071" y="155271"/>
                        <a:pt x="358347" y="74229"/>
                        <a:pt x="322366" y="50242"/>
                      </a:cubicBezTo>
                      <a:lnTo>
                        <a:pt x="262075" y="10049"/>
                      </a:lnTo>
                      <a:lnTo>
                        <a:pt x="272124" y="10049"/>
                      </a:lnTo>
                      <a:close/>
                    </a:path>
                  </a:pathLst>
                </a:custGeom>
                <a:gradFill flip="none" rotWithShape="1">
                  <a:gsLst>
                    <a:gs pos="0">
                      <a:srgbClr val="DD1405">
                        <a:shade val="30000"/>
                        <a:satMod val="115000"/>
                      </a:srgbClr>
                    </a:gs>
                    <a:gs pos="50000">
                      <a:srgbClr val="DD1405">
                        <a:shade val="67500"/>
                        <a:satMod val="115000"/>
                      </a:srgbClr>
                    </a:gs>
                    <a:gs pos="100000">
                      <a:srgbClr val="DD1405">
                        <a:shade val="100000"/>
                        <a:satMod val="115000"/>
                      </a:srgbClr>
                    </a:gs>
                  </a:gsLst>
                  <a:path path="circle">
                    <a:fillToRect l="100000" t="100000"/>
                  </a:path>
                  <a:tileRect r="-100000" b="-100000"/>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6" name="Freeform 85"/>
                <p:cNvSpPr/>
                <p:nvPr/>
              </p:nvSpPr>
              <p:spPr>
                <a:xfrm>
                  <a:off x="2116800" y="3556800"/>
                  <a:ext cx="309600" cy="304914"/>
                </a:xfrm>
                <a:custGeom>
                  <a:avLst/>
                  <a:gdLst>
                    <a:gd name="connsiteX0" fmla="*/ 115200 w 309600"/>
                    <a:gd name="connsiteY0" fmla="*/ 7200 h 304914"/>
                    <a:gd name="connsiteX1" fmla="*/ 72000 w 309600"/>
                    <a:gd name="connsiteY1" fmla="*/ 36000 h 304914"/>
                    <a:gd name="connsiteX2" fmla="*/ 28800 w 309600"/>
                    <a:gd name="connsiteY2" fmla="*/ 72000 h 304914"/>
                    <a:gd name="connsiteX3" fmla="*/ 14400 w 309600"/>
                    <a:gd name="connsiteY3" fmla="*/ 93600 h 304914"/>
                    <a:gd name="connsiteX4" fmla="*/ 0 w 309600"/>
                    <a:gd name="connsiteY4" fmla="*/ 136800 h 304914"/>
                    <a:gd name="connsiteX5" fmla="*/ 14400 w 309600"/>
                    <a:gd name="connsiteY5" fmla="*/ 194400 h 304914"/>
                    <a:gd name="connsiteX6" fmla="*/ 28800 w 309600"/>
                    <a:gd name="connsiteY6" fmla="*/ 216000 h 304914"/>
                    <a:gd name="connsiteX7" fmla="*/ 50400 w 309600"/>
                    <a:gd name="connsiteY7" fmla="*/ 237600 h 304914"/>
                    <a:gd name="connsiteX8" fmla="*/ 86400 w 309600"/>
                    <a:gd name="connsiteY8" fmla="*/ 280800 h 304914"/>
                    <a:gd name="connsiteX9" fmla="*/ 136800 w 309600"/>
                    <a:gd name="connsiteY9" fmla="*/ 295200 h 304914"/>
                    <a:gd name="connsiteX10" fmla="*/ 223200 w 309600"/>
                    <a:gd name="connsiteY10" fmla="*/ 280800 h 304914"/>
                    <a:gd name="connsiteX11" fmla="*/ 266400 w 309600"/>
                    <a:gd name="connsiteY11" fmla="*/ 266400 h 304914"/>
                    <a:gd name="connsiteX12" fmla="*/ 288000 w 309600"/>
                    <a:gd name="connsiteY12" fmla="*/ 259200 h 304914"/>
                    <a:gd name="connsiteX13" fmla="*/ 302400 w 309600"/>
                    <a:gd name="connsiteY13" fmla="*/ 216000 h 304914"/>
                    <a:gd name="connsiteX14" fmla="*/ 309600 w 309600"/>
                    <a:gd name="connsiteY14" fmla="*/ 194400 h 304914"/>
                    <a:gd name="connsiteX15" fmla="*/ 302400 w 309600"/>
                    <a:gd name="connsiteY15" fmla="*/ 158400 h 304914"/>
                    <a:gd name="connsiteX16" fmla="*/ 295200 w 309600"/>
                    <a:gd name="connsiteY16" fmla="*/ 136800 h 304914"/>
                    <a:gd name="connsiteX17" fmla="*/ 288000 w 309600"/>
                    <a:gd name="connsiteY17" fmla="*/ 108000 h 304914"/>
                    <a:gd name="connsiteX18" fmla="*/ 280800 w 309600"/>
                    <a:gd name="connsiteY18" fmla="*/ 86400 h 304914"/>
                    <a:gd name="connsiteX19" fmla="*/ 259200 w 309600"/>
                    <a:gd name="connsiteY19" fmla="*/ 36000 h 304914"/>
                    <a:gd name="connsiteX20" fmla="*/ 194400 w 309600"/>
                    <a:gd name="connsiteY20" fmla="*/ 7200 h 304914"/>
                    <a:gd name="connsiteX21" fmla="*/ 172800 w 309600"/>
                    <a:gd name="connsiteY21" fmla="*/ 0 h 304914"/>
                    <a:gd name="connsiteX22" fmla="*/ 129600 w 309600"/>
                    <a:gd name="connsiteY22" fmla="*/ 7200 h 304914"/>
                    <a:gd name="connsiteX23" fmla="*/ 115200 w 309600"/>
                    <a:gd name="connsiteY23" fmla="*/ 7200 h 30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600" h="304914">
                      <a:moveTo>
                        <a:pt x="115200" y="7200"/>
                      </a:moveTo>
                      <a:cubicBezTo>
                        <a:pt x="105600" y="12000"/>
                        <a:pt x="86400" y="26400"/>
                        <a:pt x="72000" y="36000"/>
                      </a:cubicBezTo>
                      <a:cubicBezTo>
                        <a:pt x="50761" y="50159"/>
                        <a:pt x="46124" y="51211"/>
                        <a:pt x="28800" y="72000"/>
                      </a:cubicBezTo>
                      <a:cubicBezTo>
                        <a:pt x="23260" y="78648"/>
                        <a:pt x="17914" y="85692"/>
                        <a:pt x="14400" y="93600"/>
                      </a:cubicBezTo>
                      <a:cubicBezTo>
                        <a:pt x="8235" y="107471"/>
                        <a:pt x="0" y="136800"/>
                        <a:pt x="0" y="136800"/>
                      </a:cubicBezTo>
                      <a:cubicBezTo>
                        <a:pt x="2739" y="150493"/>
                        <a:pt x="7020" y="179640"/>
                        <a:pt x="14400" y="194400"/>
                      </a:cubicBezTo>
                      <a:cubicBezTo>
                        <a:pt x="18270" y="202140"/>
                        <a:pt x="23260" y="209352"/>
                        <a:pt x="28800" y="216000"/>
                      </a:cubicBezTo>
                      <a:cubicBezTo>
                        <a:pt x="35319" y="223822"/>
                        <a:pt x="43881" y="229778"/>
                        <a:pt x="50400" y="237600"/>
                      </a:cubicBezTo>
                      <a:cubicBezTo>
                        <a:pt x="67002" y="257523"/>
                        <a:pt x="62736" y="265024"/>
                        <a:pt x="86400" y="280800"/>
                      </a:cubicBezTo>
                      <a:cubicBezTo>
                        <a:pt x="92598" y="284932"/>
                        <a:pt x="132959" y="294240"/>
                        <a:pt x="136800" y="295200"/>
                      </a:cubicBezTo>
                      <a:cubicBezTo>
                        <a:pt x="195860" y="275513"/>
                        <a:pt x="102628" y="304914"/>
                        <a:pt x="223200" y="280800"/>
                      </a:cubicBezTo>
                      <a:cubicBezTo>
                        <a:pt x="238084" y="277823"/>
                        <a:pt x="252000" y="271200"/>
                        <a:pt x="266400" y="266400"/>
                      </a:cubicBezTo>
                      <a:lnTo>
                        <a:pt x="288000" y="259200"/>
                      </a:lnTo>
                      <a:lnTo>
                        <a:pt x="302400" y="216000"/>
                      </a:lnTo>
                      <a:lnTo>
                        <a:pt x="309600" y="194400"/>
                      </a:lnTo>
                      <a:cubicBezTo>
                        <a:pt x="307200" y="182400"/>
                        <a:pt x="305368" y="170272"/>
                        <a:pt x="302400" y="158400"/>
                      </a:cubicBezTo>
                      <a:cubicBezTo>
                        <a:pt x="300559" y="151037"/>
                        <a:pt x="297285" y="144097"/>
                        <a:pt x="295200" y="136800"/>
                      </a:cubicBezTo>
                      <a:cubicBezTo>
                        <a:pt x="292482" y="127285"/>
                        <a:pt x="290718" y="117515"/>
                        <a:pt x="288000" y="108000"/>
                      </a:cubicBezTo>
                      <a:cubicBezTo>
                        <a:pt x="285915" y="100703"/>
                        <a:pt x="282885" y="93697"/>
                        <a:pt x="280800" y="86400"/>
                      </a:cubicBezTo>
                      <a:cubicBezTo>
                        <a:pt x="274190" y="63266"/>
                        <a:pt x="276738" y="53538"/>
                        <a:pt x="259200" y="36000"/>
                      </a:cubicBezTo>
                      <a:cubicBezTo>
                        <a:pt x="242085" y="18885"/>
                        <a:pt x="215788" y="14329"/>
                        <a:pt x="194400" y="7200"/>
                      </a:cubicBezTo>
                      <a:lnTo>
                        <a:pt x="172800" y="0"/>
                      </a:lnTo>
                      <a:cubicBezTo>
                        <a:pt x="158400" y="2400"/>
                        <a:pt x="143851" y="4033"/>
                        <a:pt x="129600" y="7200"/>
                      </a:cubicBezTo>
                      <a:cubicBezTo>
                        <a:pt x="122191" y="8846"/>
                        <a:pt x="124800" y="2400"/>
                        <a:pt x="115200" y="7200"/>
                      </a:cubicBezTo>
                      <a:close/>
                    </a:path>
                  </a:pathLst>
                </a:custGeom>
                <a:gradFill flip="none" rotWithShape="1">
                  <a:gsLst>
                    <a:gs pos="0">
                      <a:srgbClr val="DD1405">
                        <a:shade val="30000"/>
                        <a:satMod val="115000"/>
                      </a:srgbClr>
                    </a:gs>
                    <a:gs pos="50000">
                      <a:srgbClr val="DD1405">
                        <a:shade val="67500"/>
                        <a:satMod val="115000"/>
                      </a:srgbClr>
                    </a:gs>
                    <a:gs pos="100000">
                      <a:srgbClr val="DD1405">
                        <a:shade val="100000"/>
                        <a:satMod val="115000"/>
                      </a:srgbClr>
                    </a:gs>
                  </a:gsLst>
                  <a:path path="circle">
                    <a:fillToRect l="100000" t="100000"/>
                  </a:path>
                  <a:tileRect r="-100000" b="-100000"/>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7" name="Freeform 86"/>
                <p:cNvSpPr/>
                <p:nvPr/>
              </p:nvSpPr>
              <p:spPr>
                <a:xfrm>
                  <a:off x="3267357" y="3043814"/>
                  <a:ext cx="152027" cy="138720"/>
                </a:xfrm>
                <a:custGeom>
                  <a:avLst/>
                  <a:gdLst>
                    <a:gd name="connsiteX0" fmla="*/ 51648 w 152448"/>
                    <a:gd name="connsiteY0" fmla="*/ 8038 h 137638"/>
                    <a:gd name="connsiteX1" fmla="*/ 73248 w 152448"/>
                    <a:gd name="connsiteY1" fmla="*/ 838 h 137638"/>
                    <a:gd name="connsiteX2" fmla="*/ 116448 w 152448"/>
                    <a:gd name="connsiteY2" fmla="*/ 15238 h 137638"/>
                    <a:gd name="connsiteX3" fmla="*/ 123648 w 152448"/>
                    <a:gd name="connsiteY3" fmla="*/ 36838 h 137638"/>
                    <a:gd name="connsiteX4" fmla="*/ 138048 w 152448"/>
                    <a:gd name="connsiteY4" fmla="*/ 58438 h 137638"/>
                    <a:gd name="connsiteX5" fmla="*/ 152448 w 152448"/>
                    <a:gd name="connsiteY5" fmla="*/ 101638 h 137638"/>
                    <a:gd name="connsiteX6" fmla="*/ 87648 w 152448"/>
                    <a:gd name="connsiteY6" fmla="*/ 137638 h 137638"/>
                    <a:gd name="connsiteX7" fmla="*/ 22848 w 152448"/>
                    <a:gd name="connsiteY7" fmla="*/ 108838 h 137638"/>
                    <a:gd name="connsiteX8" fmla="*/ 15648 w 152448"/>
                    <a:gd name="connsiteY8" fmla="*/ 87238 h 137638"/>
                    <a:gd name="connsiteX9" fmla="*/ 1248 w 152448"/>
                    <a:gd name="connsiteY9" fmla="*/ 65638 h 137638"/>
                    <a:gd name="connsiteX10" fmla="*/ 8448 w 152448"/>
                    <a:gd name="connsiteY10" fmla="*/ 44038 h 137638"/>
                    <a:gd name="connsiteX11" fmla="*/ 51648 w 152448"/>
                    <a:gd name="connsiteY11" fmla="*/ 8038 h 13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48" h="137638">
                      <a:moveTo>
                        <a:pt x="51648" y="8038"/>
                      </a:moveTo>
                      <a:cubicBezTo>
                        <a:pt x="62448" y="838"/>
                        <a:pt x="65705" y="0"/>
                        <a:pt x="73248" y="838"/>
                      </a:cubicBezTo>
                      <a:cubicBezTo>
                        <a:pt x="88334" y="2514"/>
                        <a:pt x="116448" y="15238"/>
                        <a:pt x="116448" y="15238"/>
                      </a:cubicBezTo>
                      <a:cubicBezTo>
                        <a:pt x="118848" y="22438"/>
                        <a:pt x="120254" y="30050"/>
                        <a:pt x="123648" y="36838"/>
                      </a:cubicBezTo>
                      <a:cubicBezTo>
                        <a:pt x="127518" y="44578"/>
                        <a:pt x="134534" y="50530"/>
                        <a:pt x="138048" y="58438"/>
                      </a:cubicBezTo>
                      <a:cubicBezTo>
                        <a:pt x="144213" y="72309"/>
                        <a:pt x="152448" y="101638"/>
                        <a:pt x="152448" y="101638"/>
                      </a:cubicBezTo>
                      <a:cubicBezTo>
                        <a:pt x="102933" y="134648"/>
                        <a:pt x="125667" y="124965"/>
                        <a:pt x="87648" y="137638"/>
                      </a:cubicBezTo>
                      <a:cubicBezTo>
                        <a:pt x="36239" y="120502"/>
                        <a:pt x="57078" y="131658"/>
                        <a:pt x="22848" y="108838"/>
                      </a:cubicBezTo>
                      <a:cubicBezTo>
                        <a:pt x="20448" y="101638"/>
                        <a:pt x="19042" y="94026"/>
                        <a:pt x="15648" y="87238"/>
                      </a:cubicBezTo>
                      <a:cubicBezTo>
                        <a:pt x="11778" y="79498"/>
                        <a:pt x="2671" y="74174"/>
                        <a:pt x="1248" y="65638"/>
                      </a:cubicBezTo>
                      <a:cubicBezTo>
                        <a:pt x="0" y="58152"/>
                        <a:pt x="5054" y="50826"/>
                        <a:pt x="8448" y="44038"/>
                      </a:cubicBezTo>
                      <a:cubicBezTo>
                        <a:pt x="17531" y="25873"/>
                        <a:pt x="40848" y="15238"/>
                        <a:pt x="51648" y="8038"/>
                      </a:cubicBez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8" name="Freeform 87"/>
                <p:cNvSpPr/>
                <p:nvPr/>
              </p:nvSpPr>
              <p:spPr>
                <a:xfrm>
                  <a:off x="3148120" y="3118722"/>
                  <a:ext cx="244437" cy="244147"/>
                </a:xfrm>
                <a:custGeom>
                  <a:avLst/>
                  <a:gdLst>
                    <a:gd name="connsiteX0" fmla="*/ 7200 w 246947"/>
                    <a:gd name="connsiteY0" fmla="*/ 50400 h 245809"/>
                    <a:gd name="connsiteX1" fmla="*/ 28800 w 246947"/>
                    <a:gd name="connsiteY1" fmla="*/ 36000 h 245809"/>
                    <a:gd name="connsiteX2" fmla="*/ 50400 w 246947"/>
                    <a:gd name="connsiteY2" fmla="*/ 14400 h 245809"/>
                    <a:gd name="connsiteX3" fmla="*/ 93600 w 246947"/>
                    <a:gd name="connsiteY3" fmla="*/ 0 h 245809"/>
                    <a:gd name="connsiteX4" fmla="*/ 165600 w 246947"/>
                    <a:gd name="connsiteY4" fmla="*/ 14400 h 245809"/>
                    <a:gd name="connsiteX5" fmla="*/ 187200 w 246947"/>
                    <a:gd name="connsiteY5" fmla="*/ 21600 h 245809"/>
                    <a:gd name="connsiteX6" fmla="*/ 208800 w 246947"/>
                    <a:gd name="connsiteY6" fmla="*/ 36000 h 245809"/>
                    <a:gd name="connsiteX7" fmla="*/ 244800 w 246947"/>
                    <a:gd name="connsiteY7" fmla="*/ 100800 h 245809"/>
                    <a:gd name="connsiteX8" fmla="*/ 230400 w 246947"/>
                    <a:gd name="connsiteY8" fmla="*/ 172800 h 245809"/>
                    <a:gd name="connsiteX9" fmla="*/ 223200 w 246947"/>
                    <a:gd name="connsiteY9" fmla="*/ 194400 h 245809"/>
                    <a:gd name="connsiteX10" fmla="*/ 180000 w 246947"/>
                    <a:gd name="connsiteY10" fmla="*/ 223200 h 245809"/>
                    <a:gd name="connsiteX11" fmla="*/ 136800 w 246947"/>
                    <a:gd name="connsiteY11" fmla="*/ 237600 h 245809"/>
                    <a:gd name="connsiteX12" fmla="*/ 93600 w 246947"/>
                    <a:gd name="connsiteY12" fmla="*/ 216000 h 245809"/>
                    <a:gd name="connsiteX13" fmla="*/ 50400 w 246947"/>
                    <a:gd name="connsiteY13" fmla="*/ 194400 h 245809"/>
                    <a:gd name="connsiteX14" fmla="*/ 28800 w 246947"/>
                    <a:gd name="connsiteY14" fmla="*/ 172800 h 245809"/>
                    <a:gd name="connsiteX15" fmla="*/ 14400 w 246947"/>
                    <a:gd name="connsiteY15" fmla="*/ 129600 h 245809"/>
                    <a:gd name="connsiteX16" fmla="*/ 0 w 246947"/>
                    <a:gd name="connsiteY16" fmla="*/ 79200 h 245809"/>
                    <a:gd name="connsiteX17" fmla="*/ 7200 w 246947"/>
                    <a:gd name="connsiteY17" fmla="*/ 57600 h 245809"/>
                    <a:gd name="connsiteX18" fmla="*/ 7200 w 246947"/>
                    <a:gd name="connsiteY18" fmla="*/ 50400 h 2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947" h="245809">
                      <a:moveTo>
                        <a:pt x="7200" y="50400"/>
                      </a:moveTo>
                      <a:cubicBezTo>
                        <a:pt x="10800" y="46800"/>
                        <a:pt x="22152" y="41540"/>
                        <a:pt x="28800" y="36000"/>
                      </a:cubicBezTo>
                      <a:cubicBezTo>
                        <a:pt x="36622" y="29481"/>
                        <a:pt x="41499" y="19345"/>
                        <a:pt x="50400" y="14400"/>
                      </a:cubicBezTo>
                      <a:cubicBezTo>
                        <a:pt x="63669" y="7028"/>
                        <a:pt x="93600" y="0"/>
                        <a:pt x="93600" y="0"/>
                      </a:cubicBezTo>
                      <a:cubicBezTo>
                        <a:pt x="127546" y="5658"/>
                        <a:pt x="135526" y="5807"/>
                        <a:pt x="165600" y="14400"/>
                      </a:cubicBezTo>
                      <a:cubicBezTo>
                        <a:pt x="172897" y="16485"/>
                        <a:pt x="180412" y="18206"/>
                        <a:pt x="187200" y="21600"/>
                      </a:cubicBezTo>
                      <a:cubicBezTo>
                        <a:pt x="194940" y="25470"/>
                        <a:pt x="201600" y="31200"/>
                        <a:pt x="208800" y="36000"/>
                      </a:cubicBezTo>
                      <a:cubicBezTo>
                        <a:pt x="241810" y="85515"/>
                        <a:pt x="232127" y="62781"/>
                        <a:pt x="244800" y="100800"/>
                      </a:cubicBezTo>
                      <a:cubicBezTo>
                        <a:pt x="228533" y="149600"/>
                        <a:pt x="246947" y="90067"/>
                        <a:pt x="230400" y="172800"/>
                      </a:cubicBezTo>
                      <a:cubicBezTo>
                        <a:pt x="228912" y="180242"/>
                        <a:pt x="228567" y="189033"/>
                        <a:pt x="223200" y="194400"/>
                      </a:cubicBezTo>
                      <a:cubicBezTo>
                        <a:pt x="210962" y="206638"/>
                        <a:pt x="196419" y="217727"/>
                        <a:pt x="180000" y="223200"/>
                      </a:cubicBezTo>
                      <a:lnTo>
                        <a:pt x="136800" y="237600"/>
                      </a:lnTo>
                      <a:cubicBezTo>
                        <a:pt x="74897" y="196332"/>
                        <a:pt x="153219" y="245809"/>
                        <a:pt x="93600" y="216000"/>
                      </a:cubicBezTo>
                      <a:cubicBezTo>
                        <a:pt x="37770" y="188085"/>
                        <a:pt x="104692" y="212497"/>
                        <a:pt x="50400" y="194400"/>
                      </a:cubicBezTo>
                      <a:cubicBezTo>
                        <a:pt x="43200" y="187200"/>
                        <a:pt x="33745" y="181701"/>
                        <a:pt x="28800" y="172800"/>
                      </a:cubicBezTo>
                      <a:cubicBezTo>
                        <a:pt x="21428" y="159531"/>
                        <a:pt x="19200" y="144000"/>
                        <a:pt x="14400" y="129600"/>
                      </a:cubicBezTo>
                      <a:cubicBezTo>
                        <a:pt x="4071" y="98612"/>
                        <a:pt x="9041" y="115363"/>
                        <a:pt x="0" y="79200"/>
                      </a:cubicBezTo>
                      <a:cubicBezTo>
                        <a:pt x="2400" y="72000"/>
                        <a:pt x="2459" y="63526"/>
                        <a:pt x="7200" y="57600"/>
                      </a:cubicBezTo>
                      <a:cubicBezTo>
                        <a:pt x="12992" y="50360"/>
                        <a:pt x="3600" y="54000"/>
                        <a:pt x="7200" y="50400"/>
                      </a:cubicBez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9" name="Freeform 88"/>
                <p:cNvSpPr/>
                <p:nvPr/>
              </p:nvSpPr>
              <p:spPr>
                <a:xfrm>
                  <a:off x="2966282" y="3160339"/>
                  <a:ext cx="265304" cy="296860"/>
                </a:xfrm>
                <a:custGeom>
                  <a:avLst/>
                  <a:gdLst>
                    <a:gd name="connsiteX0" fmla="*/ 14400 w 265718"/>
                    <a:gd name="connsiteY0" fmla="*/ 64800 h 295584"/>
                    <a:gd name="connsiteX1" fmla="*/ 72000 w 265718"/>
                    <a:gd name="connsiteY1" fmla="*/ 14400 h 295584"/>
                    <a:gd name="connsiteX2" fmla="*/ 93600 w 265718"/>
                    <a:gd name="connsiteY2" fmla="*/ 7200 h 295584"/>
                    <a:gd name="connsiteX3" fmla="*/ 115200 w 265718"/>
                    <a:gd name="connsiteY3" fmla="*/ 0 h 295584"/>
                    <a:gd name="connsiteX4" fmla="*/ 187200 w 265718"/>
                    <a:gd name="connsiteY4" fmla="*/ 7200 h 295584"/>
                    <a:gd name="connsiteX5" fmla="*/ 223200 w 265718"/>
                    <a:gd name="connsiteY5" fmla="*/ 43200 h 295584"/>
                    <a:gd name="connsiteX6" fmla="*/ 244800 w 265718"/>
                    <a:gd name="connsiteY6" fmla="*/ 57600 h 295584"/>
                    <a:gd name="connsiteX7" fmla="*/ 244800 w 265718"/>
                    <a:gd name="connsiteY7" fmla="*/ 216000 h 295584"/>
                    <a:gd name="connsiteX8" fmla="*/ 237600 w 265718"/>
                    <a:gd name="connsiteY8" fmla="*/ 237600 h 295584"/>
                    <a:gd name="connsiteX9" fmla="*/ 194400 w 265718"/>
                    <a:gd name="connsiteY9" fmla="*/ 259200 h 295584"/>
                    <a:gd name="connsiteX10" fmla="*/ 172800 w 265718"/>
                    <a:gd name="connsiteY10" fmla="*/ 280800 h 295584"/>
                    <a:gd name="connsiteX11" fmla="*/ 100800 w 265718"/>
                    <a:gd name="connsiteY11" fmla="*/ 280800 h 295584"/>
                    <a:gd name="connsiteX12" fmla="*/ 57600 w 265718"/>
                    <a:gd name="connsiteY12" fmla="*/ 259200 h 295584"/>
                    <a:gd name="connsiteX13" fmla="*/ 14400 w 265718"/>
                    <a:gd name="connsiteY13" fmla="*/ 172800 h 295584"/>
                    <a:gd name="connsiteX14" fmla="*/ 7200 w 265718"/>
                    <a:gd name="connsiteY14" fmla="*/ 151200 h 295584"/>
                    <a:gd name="connsiteX15" fmla="*/ 0 w 265718"/>
                    <a:gd name="connsiteY15" fmla="*/ 129600 h 295584"/>
                    <a:gd name="connsiteX16" fmla="*/ 7200 w 265718"/>
                    <a:gd name="connsiteY16" fmla="*/ 100800 h 295584"/>
                    <a:gd name="connsiteX17" fmla="*/ 14400 w 265718"/>
                    <a:gd name="connsiteY17" fmla="*/ 64800 h 29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5718" h="295584">
                      <a:moveTo>
                        <a:pt x="14400" y="64800"/>
                      </a:moveTo>
                      <a:cubicBezTo>
                        <a:pt x="34437" y="14707"/>
                        <a:pt x="16539" y="32887"/>
                        <a:pt x="72000" y="14400"/>
                      </a:cubicBezTo>
                      <a:lnTo>
                        <a:pt x="93600" y="7200"/>
                      </a:lnTo>
                      <a:lnTo>
                        <a:pt x="115200" y="0"/>
                      </a:lnTo>
                      <a:cubicBezTo>
                        <a:pt x="139200" y="2400"/>
                        <a:pt x="163698" y="1776"/>
                        <a:pt x="187200" y="7200"/>
                      </a:cubicBezTo>
                      <a:cubicBezTo>
                        <a:pt x="212160" y="12960"/>
                        <a:pt x="207840" y="27840"/>
                        <a:pt x="223200" y="43200"/>
                      </a:cubicBezTo>
                      <a:cubicBezTo>
                        <a:pt x="229319" y="49319"/>
                        <a:pt x="237600" y="52800"/>
                        <a:pt x="244800" y="57600"/>
                      </a:cubicBezTo>
                      <a:cubicBezTo>
                        <a:pt x="265718" y="120355"/>
                        <a:pt x="256741" y="84648"/>
                        <a:pt x="244800" y="216000"/>
                      </a:cubicBezTo>
                      <a:cubicBezTo>
                        <a:pt x="244113" y="223558"/>
                        <a:pt x="242341" y="231674"/>
                        <a:pt x="237600" y="237600"/>
                      </a:cubicBezTo>
                      <a:cubicBezTo>
                        <a:pt x="227449" y="250289"/>
                        <a:pt x="208629" y="254457"/>
                        <a:pt x="194400" y="259200"/>
                      </a:cubicBezTo>
                      <a:cubicBezTo>
                        <a:pt x="187200" y="266400"/>
                        <a:pt x="181272" y="275152"/>
                        <a:pt x="172800" y="280800"/>
                      </a:cubicBezTo>
                      <a:cubicBezTo>
                        <a:pt x="150624" y="295584"/>
                        <a:pt x="124002" y="284115"/>
                        <a:pt x="100800" y="280800"/>
                      </a:cubicBezTo>
                      <a:cubicBezTo>
                        <a:pt x="85392" y="275664"/>
                        <a:pt x="69094" y="272336"/>
                        <a:pt x="57600" y="259200"/>
                      </a:cubicBezTo>
                      <a:cubicBezTo>
                        <a:pt x="27538" y="224843"/>
                        <a:pt x="27995" y="213586"/>
                        <a:pt x="14400" y="172800"/>
                      </a:cubicBezTo>
                      <a:lnTo>
                        <a:pt x="7200" y="151200"/>
                      </a:lnTo>
                      <a:lnTo>
                        <a:pt x="0" y="129600"/>
                      </a:lnTo>
                      <a:cubicBezTo>
                        <a:pt x="2400" y="120000"/>
                        <a:pt x="5259" y="110503"/>
                        <a:pt x="7200" y="100800"/>
                      </a:cubicBezTo>
                      <a:cubicBezTo>
                        <a:pt x="17976" y="46918"/>
                        <a:pt x="6881" y="72638"/>
                        <a:pt x="14400" y="64800"/>
                      </a:cubicBez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0" name="Freeform 89"/>
                <p:cNvSpPr/>
                <p:nvPr/>
              </p:nvSpPr>
              <p:spPr>
                <a:xfrm>
                  <a:off x="2712904" y="3215827"/>
                  <a:ext cx="333865" cy="341251"/>
                </a:xfrm>
                <a:custGeom>
                  <a:avLst/>
                  <a:gdLst>
                    <a:gd name="connsiteX0" fmla="*/ 151200 w 331200"/>
                    <a:gd name="connsiteY0" fmla="*/ 10717 h 341032"/>
                    <a:gd name="connsiteX1" fmla="*/ 237600 w 331200"/>
                    <a:gd name="connsiteY1" fmla="*/ 10717 h 341032"/>
                    <a:gd name="connsiteX2" fmla="*/ 259200 w 331200"/>
                    <a:gd name="connsiteY2" fmla="*/ 17917 h 341032"/>
                    <a:gd name="connsiteX3" fmla="*/ 302400 w 331200"/>
                    <a:gd name="connsiteY3" fmla="*/ 46717 h 341032"/>
                    <a:gd name="connsiteX4" fmla="*/ 316800 w 331200"/>
                    <a:gd name="connsiteY4" fmla="*/ 68317 h 341032"/>
                    <a:gd name="connsiteX5" fmla="*/ 331200 w 331200"/>
                    <a:gd name="connsiteY5" fmla="*/ 111517 h 341032"/>
                    <a:gd name="connsiteX6" fmla="*/ 316800 w 331200"/>
                    <a:gd name="connsiteY6" fmla="*/ 183517 h 341032"/>
                    <a:gd name="connsiteX7" fmla="*/ 302400 w 331200"/>
                    <a:gd name="connsiteY7" fmla="*/ 241117 h 341032"/>
                    <a:gd name="connsiteX8" fmla="*/ 266400 w 331200"/>
                    <a:gd name="connsiteY8" fmla="*/ 284317 h 341032"/>
                    <a:gd name="connsiteX9" fmla="*/ 252000 w 331200"/>
                    <a:gd name="connsiteY9" fmla="*/ 305917 h 341032"/>
                    <a:gd name="connsiteX10" fmla="*/ 230400 w 331200"/>
                    <a:gd name="connsiteY10" fmla="*/ 313117 h 341032"/>
                    <a:gd name="connsiteX11" fmla="*/ 187200 w 331200"/>
                    <a:gd name="connsiteY11" fmla="*/ 334717 h 341032"/>
                    <a:gd name="connsiteX12" fmla="*/ 72000 w 331200"/>
                    <a:gd name="connsiteY12" fmla="*/ 313117 h 341032"/>
                    <a:gd name="connsiteX13" fmla="*/ 50400 w 331200"/>
                    <a:gd name="connsiteY13" fmla="*/ 298717 h 341032"/>
                    <a:gd name="connsiteX14" fmla="*/ 36000 w 331200"/>
                    <a:gd name="connsiteY14" fmla="*/ 277117 h 341032"/>
                    <a:gd name="connsiteX15" fmla="*/ 14400 w 331200"/>
                    <a:gd name="connsiteY15" fmla="*/ 262717 h 341032"/>
                    <a:gd name="connsiteX16" fmla="*/ 0 w 331200"/>
                    <a:gd name="connsiteY16" fmla="*/ 219517 h 341032"/>
                    <a:gd name="connsiteX17" fmla="*/ 7200 w 331200"/>
                    <a:gd name="connsiteY17" fmla="*/ 140317 h 341032"/>
                    <a:gd name="connsiteX18" fmla="*/ 43200 w 331200"/>
                    <a:gd name="connsiteY18" fmla="*/ 75517 h 341032"/>
                    <a:gd name="connsiteX19" fmla="*/ 64800 w 331200"/>
                    <a:gd name="connsiteY19" fmla="*/ 68317 h 341032"/>
                    <a:gd name="connsiteX20" fmla="*/ 86400 w 331200"/>
                    <a:gd name="connsiteY20" fmla="*/ 53917 h 341032"/>
                    <a:gd name="connsiteX21" fmla="*/ 108000 w 331200"/>
                    <a:gd name="connsiteY21" fmla="*/ 46717 h 341032"/>
                    <a:gd name="connsiteX22" fmla="*/ 129600 w 331200"/>
                    <a:gd name="connsiteY22" fmla="*/ 32317 h 341032"/>
                    <a:gd name="connsiteX23" fmla="*/ 151200 w 331200"/>
                    <a:gd name="connsiteY23" fmla="*/ 25117 h 341032"/>
                    <a:gd name="connsiteX24" fmla="*/ 151200 w 331200"/>
                    <a:gd name="connsiteY24" fmla="*/ 10717 h 3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200" h="341032">
                      <a:moveTo>
                        <a:pt x="151200" y="10717"/>
                      </a:moveTo>
                      <a:cubicBezTo>
                        <a:pt x="165600" y="8317"/>
                        <a:pt x="173295" y="0"/>
                        <a:pt x="237600" y="10717"/>
                      </a:cubicBezTo>
                      <a:cubicBezTo>
                        <a:pt x="245086" y="11965"/>
                        <a:pt x="252566" y="14231"/>
                        <a:pt x="259200" y="17917"/>
                      </a:cubicBezTo>
                      <a:cubicBezTo>
                        <a:pt x="274329" y="26322"/>
                        <a:pt x="302400" y="46717"/>
                        <a:pt x="302400" y="46717"/>
                      </a:cubicBezTo>
                      <a:cubicBezTo>
                        <a:pt x="307200" y="53917"/>
                        <a:pt x="313286" y="60409"/>
                        <a:pt x="316800" y="68317"/>
                      </a:cubicBezTo>
                      <a:cubicBezTo>
                        <a:pt x="322965" y="82188"/>
                        <a:pt x="331200" y="111517"/>
                        <a:pt x="331200" y="111517"/>
                      </a:cubicBezTo>
                      <a:cubicBezTo>
                        <a:pt x="318465" y="162457"/>
                        <a:pt x="328569" y="118787"/>
                        <a:pt x="316800" y="183517"/>
                      </a:cubicBezTo>
                      <a:cubicBezTo>
                        <a:pt x="314453" y="196427"/>
                        <a:pt x="309537" y="226842"/>
                        <a:pt x="302400" y="241117"/>
                      </a:cubicBezTo>
                      <a:cubicBezTo>
                        <a:pt x="288993" y="267931"/>
                        <a:pt x="286304" y="260432"/>
                        <a:pt x="266400" y="284317"/>
                      </a:cubicBezTo>
                      <a:cubicBezTo>
                        <a:pt x="260860" y="290965"/>
                        <a:pt x="258757" y="300511"/>
                        <a:pt x="252000" y="305917"/>
                      </a:cubicBezTo>
                      <a:cubicBezTo>
                        <a:pt x="246074" y="310658"/>
                        <a:pt x="237188" y="309723"/>
                        <a:pt x="230400" y="313117"/>
                      </a:cubicBezTo>
                      <a:cubicBezTo>
                        <a:pt x="174570" y="341032"/>
                        <a:pt x="241492" y="316620"/>
                        <a:pt x="187200" y="334717"/>
                      </a:cubicBezTo>
                      <a:cubicBezTo>
                        <a:pt x="161865" y="332183"/>
                        <a:pt x="99210" y="331257"/>
                        <a:pt x="72000" y="313117"/>
                      </a:cubicBezTo>
                      <a:lnTo>
                        <a:pt x="50400" y="298717"/>
                      </a:lnTo>
                      <a:cubicBezTo>
                        <a:pt x="45600" y="291517"/>
                        <a:pt x="42119" y="283236"/>
                        <a:pt x="36000" y="277117"/>
                      </a:cubicBezTo>
                      <a:cubicBezTo>
                        <a:pt x="29881" y="270998"/>
                        <a:pt x="18986" y="270055"/>
                        <a:pt x="14400" y="262717"/>
                      </a:cubicBezTo>
                      <a:cubicBezTo>
                        <a:pt x="6355" y="249845"/>
                        <a:pt x="0" y="219517"/>
                        <a:pt x="0" y="219517"/>
                      </a:cubicBezTo>
                      <a:cubicBezTo>
                        <a:pt x="2400" y="193117"/>
                        <a:pt x="3451" y="166559"/>
                        <a:pt x="7200" y="140317"/>
                      </a:cubicBezTo>
                      <a:cubicBezTo>
                        <a:pt x="9736" y="122566"/>
                        <a:pt x="33306" y="78815"/>
                        <a:pt x="43200" y="75517"/>
                      </a:cubicBezTo>
                      <a:cubicBezTo>
                        <a:pt x="50400" y="73117"/>
                        <a:pt x="58012" y="71711"/>
                        <a:pt x="64800" y="68317"/>
                      </a:cubicBezTo>
                      <a:cubicBezTo>
                        <a:pt x="72540" y="64447"/>
                        <a:pt x="78660" y="57787"/>
                        <a:pt x="86400" y="53917"/>
                      </a:cubicBezTo>
                      <a:cubicBezTo>
                        <a:pt x="93188" y="50523"/>
                        <a:pt x="101212" y="50111"/>
                        <a:pt x="108000" y="46717"/>
                      </a:cubicBezTo>
                      <a:cubicBezTo>
                        <a:pt x="115740" y="42847"/>
                        <a:pt x="121860" y="36187"/>
                        <a:pt x="129600" y="32317"/>
                      </a:cubicBezTo>
                      <a:cubicBezTo>
                        <a:pt x="136388" y="28923"/>
                        <a:pt x="144412" y="28511"/>
                        <a:pt x="151200" y="25117"/>
                      </a:cubicBezTo>
                      <a:cubicBezTo>
                        <a:pt x="167483" y="16976"/>
                        <a:pt x="136800" y="13117"/>
                        <a:pt x="151200" y="10717"/>
                      </a:cubicBezTo>
                      <a:close/>
                    </a:path>
                  </a:pathLst>
                </a:custGeom>
                <a:solidFill>
                  <a:srgbClr val="F1250F"/>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1" name="Freeform 90"/>
                <p:cNvSpPr/>
                <p:nvPr/>
              </p:nvSpPr>
              <p:spPr>
                <a:xfrm>
                  <a:off x="3010997" y="3815098"/>
                  <a:ext cx="146065" cy="122074"/>
                </a:xfrm>
                <a:custGeom>
                  <a:avLst/>
                  <a:gdLst>
                    <a:gd name="connsiteX0" fmla="*/ 21188 w 148388"/>
                    <a:gd name="connsiteY0" fmla="*/ 115200 h 121200"/>
                    <a:gd name="connsiteX1" fmla="*/ 13988 w 148388"/>
                    <a:gd name="connsiteY1" fmla="*/ 57600 h 121200"/>
                    <a:gd name="connsiteX2" fmla="*/ 6788 w 148388"/>
                    <a:gd name="connsiteY2" fmla="*/ 36000 h 121200"/>
                    <a:gd name="connsiteX3" fmla="*/ 42788 w 148388"/>
                    <a:gd name="connsiteY3" fmla="*/ 43200 h 121200"/>
                    <a:gd name="connsiteX4" fmla="*/ 64388 w 148388"/>
                    <a:gd name="connsiteY4" fmla="*/ 0 h 121200"/>
                    <a:gd name="connsiteX5" fmla="*/ 78788 w 148388"/>
                    <a:gd name="connsiteY5" fmla="*/ 21600 h 121200"/>
                    <a:gd name="connsiteX6" fmla="*/ 100388 w 148388"/>
                    <a:gd name="connsiteY6" fmla="*/ 36000 h 121200"/>
                    <a:gd name="connsiteX7" fmla="*/ 143588 w 148388"/>
                    <a:gd name="connsiteY7" fmla="*/ 21600 h 121200"/>
                    <a:gd name="connsiteX8" fmla="*/ 114788 w 148388"/>
                    <a:gd name="connsiteY8" fmla="*/ 86400 h 121200"/>
                    <a:gd name="connsiteX9" fmla="*/ 64388 w 148388"/>
                    <a:gd name="connsiteY9" fmla="*/ 93600 h 121200"/>
                    <a:gd name="connsiteX10" fmla="*/ 21188 w 148388"/>
                    <a:gd name="connsiteY10" fmla="*/ 115200 h 1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88" h="121200">
                      <a:moveTo>
                        <a:pt x="21188" y="115200"/>
                      </a:moveTo>
                      <a:cubicBezTo>
                        <a:pt x="12788" y="109200"/>
                        <a:pt x="17449" y="76637"/>
                        <a:pt x="13988" y="57600"/>
                      </a:cubicBezTo>
                      <a:cubicBezTo>
                        <a:pt x="12630" y="50133"/>
                        <a:pt x="0" y="39394"/>
                        <a:pt x="6788" y="36000"/>
                      </a:cubicBezTo>
                      <a:cubicBezTo>
                        <a:pt x="17734" y="30527"/>
                        <a:pt x="30788" y="40800"/>
                        <a:pt x="42788" y="43200"/>
                      </a:cubicBezTo>
                      <a:cubicBezTo>
                        <a:pt x="44563" y="37874"/>
                        <a:pt x="55083" y="0"/>
                        <a:pt x="64388" y="0"/>
                      </a:cubicBezTo>
                      <a:cubicBezTo>
                        <a:pt x="73041" y="0"/>
                        <a:pt x="72669" y="15481"/>
                        <a:pt x="78788" y="21600"/>
                      </a:cubicBezTo>
                      <a:cubicBezTo>
                        <a:pt x="84907" y="27719"/>
                        <a:pt x="93188" y="31200"/>
                        <a:pt x="100388" y="36000"/>
                      </a:cubicBezTo>
                      <a:cubicBezTo>
                        <a:pt x="114788" y="31200"/>
                        <a:pt x="148388" y="7200"/>
                        <a:pt x="143588" y="21600"/>
                      </a:cubicBezTo>
                      <a:cubicBezTo>
                        <a:pt x="142985" y="23409"/>
                        <a:pt x="128182" y="80447"/>
                        <a:pt x="114788" y="86400"/>
                      </a:cubicBezTo>
                      <a:cubicBezTo>
                        <a:pt x="99280" y="93292"/>
                        <a:pt x="81188" y="91200"/>
                        <a:pt x="64388" y="93600"/>
                      </a:cubicBezTo>
                      <a:cubicBezTo>
                        <a:pt x="17968" y="109073"/>
                        <a:pt x="29588" y="121200"/>
                        <a:pt x="21188" y="115200"/>
                      </a:cubicBez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2" name="Freeform 91"/>
                <p:cNvSpPr/>
                <p:nvPr/>
              </p:nvSpPr>
              <p:spPr>
                <a:xfrm>
                  <a:off x="3139176" y="3923299"/>
                  <a:ext cx="232513" cy="99878"/>
                </a:xfrm>
                <a:custGeom>
                  <a:avLst/>
                  <a:gdLst>
                    <a:gd name="connsiteX0" fmla="*/ 79200 w 233480"/>
                    <a:gd name="connsiteY0" fmla="*/ 93600 h 98400"/>
                    <a:gd name="connsiteX1" fmla="*/ 43200 w 233480"/>
                    <a:gd name="connsiteY1" fmla="*/ 57600 h 98400"/>
                    <a:gd name="connsiteX2" fmla="*/ 0 w 233480"/>
                    <a:gd name="connsiteY2" fmla="*/ 43200 h 98400"/>
                    <a:gd name="connsiteX3" fmla="*/ 21600 w 233480"/>
                    <a:gd name="connsiteY3" fmla="*/ 36000 h 98400"/>
                    <a:gd name="connsiteX4" fmla="*/ 43200 w 233480"/>
                    <a:gd name="connsiteY4" fmla="*/ 21600 h 98400"/>
                    <a:gd name="connsiteX5" fmla="*/ 93600 w 233480"/>
                    <a:gd name="connsiteY5" fmla="*/ 36000 h 98400"/>
                    <a:gd name="connsiteX6" fmla="*/ 115200 w 233480"/>
                    <a:gd name="connsiteY6" fmla="*/ 14400 h 98400"/>
                    <a:gd name="connsiteX7" fmla="*/ 165600 w 233480"/>
                    <a:gd name="connsiteY7" fmla="*/ 7200 h 98400"/>
                    <a:gd name="connsiteX8" fmla="*/ 187200 w 233480"/>
                    <a:gd name="connsiteY8" fmla="*/ 0 h 98400"/>
                    <a:gd name="connsiteX9" fmla="*/ 230400 w 233480"/>
                    <a:gd name="connsiteY9" fmla="*/ 36000 h 98400"/>
                    <a:gd name="connsiteX10" fmla="*/ 158400 w 233480"/>
                    <a:gd name="connsiteY10" fmla="*/ 72000 h 98400"/>
                    <a:gd name="connsiteX11" fmla="*/ 115200 w 233480"/>
                    <a:gd name="connsiteY11" fmla="*/ 86400 h 98400"/>
                    <a:gd name="connsiteX12" fmla="*/ 79200 w 233480"/>
                    <a:gd name="connsiteY12" fmla="*/ 93600 h 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480" h="98400">
                      <a:moveTo>
                        <a:pt x="79200" y="93600"/>
                      </a:moveTo>
                      <a:cubicBezTo>
                        <a:pt x="67200" y="88800"/>
                        <a:pt x="65937" y="67705"/>
                        <a:pt x="43200" y="57600"/>
                      </a:cubicBezTo>
                      <a:cubicBezTo>
                        <a:pt x="29329" y="51435"/>
                        <a:pt x="0" y="43200"/>
                        <a:pt x="0" y="43200"/>
                      </a:cubicBezTo>
                      <a:cubicBezTo>
                        <a:pt x="7200" y="40800"/>
                        <a:pt x="14812" y="39394"/>
                        <a:pt x="21600" y="36000"/>
                      </a:cubicBezTo>
                      <a:cubicBezTo>
                        <a:pt x="29340" y="32130"/>
                        <a:pt x="34634" y="22824"/>
                        <a:pt x="43200" y="21600"/>
                      </a:cubicBezTo>
                      <a:cubicBezTo>
                        <a:pt x="49529" y="20696"/>
                        <a:pt x="85494" y="33298"/>
                        <a:pt x="93600" y="36000"/>
                      </a:cubicBezTo>
                      <a:cubicBezTo>
                        <a:pt x="100800" y="28800"/>
                        <a:pt x="105746" y="18182"/>
                        <a:pt x="115200" y="14400"/>
                      </a:cubicBezTo>
                      <a:cubicBezTo>
                        <a:pt x="130957" y="8097"/>
                        <a:pt x="148959" y="10528"/>
                        <a:pt x="165600" y="7200"/>
                      </a:cubicBezTo>
                      <a:cubicBezTo>
                        <a:pt x="173042" y="5712"/>
                        <a:pt x="180000" y="2400"/>
                        <a:pt x="187200" y="0"/>
                      </a:cubicBezTo>
                      <a:cubicBezTo>
                        <a:pt x="191098" y="2599"/>
                        <a:pt x="233480" y="28814"/>
                        <a:pt x="230400" y="36000"/>
                      </a:cubicBezTo>
                      <a:cubicBezTo>
                        <a:pt x="219164" y="62216"/>
                        <a:pt x="181006" y="65218"/>
                        <a:pt x="158400" y="72000"/>
                      </a:cubicBezTo>
                      <a:cubicBezTo>
                        <a:pt x="143861" y="76362"/>
                        <a:pt x="130262" y="84517"/>
                        <a:pt x="115200" y="86400"/>
                      </a:cubicBezTo>
                      <a:cubicBezTo>
                        <a:pt x="55219" y="93898"/>
                        <a:pt x="91200" y="98400"/>
                        <a:pt x="79200" y="93600"/>
                      </a:cubicBez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4" name="Freeform 93"/>
                <p:cNvSpPr/>
                <p:nvPr/>
              </p:nvSpPr>
              <p:spPr>
                <a:xfrm>
                  <a:off x="1830547" y="3484943"/>
                  <a:ext cx="265302" cy="144269"/>
                </a:xfrm>
                <a:custGeom>
                  <a:avLst/>
                  <a:gdLst>
                    <a:gd name="connsiteX0" fmla="*/ 129842 w 266739"/>
                    <a:gd name="connsiteY0" fmla="*/ 114788 h 143588"/>
                    <a:gd name="connsiteX1" fmla="*/ 72242 w 266739"/>
                    <a:gd name="connsiteY1" fmla="*/ 85988 h 143588"/>
                    <a:gd name="connsiteX2" fmla="*/ 29042 w 266739"/>
                    <a:gd name="connsiteY2" fmla="*/ 57188 h 143588"/>
                    <a:gd name="connsiteX3" fmla="*/ 14642 w 266739"/>
                    <a:gd name="connsiteY3" fmla="*/ 35588 h 143588"/>
                    <a:gd name="connsiteX4" fmla="*/ 7442 w 266739"/>
                    <a:gd name="connsiteY4" fmla="*/ 13988 h 143588"/>
                    <a:gd name="connsiteX5" fmla="*/ 50642 w 266739"/>
                    <a:gd name="connsiteY5" fmla="*/ 28388 h 143588"/>
                    <a:gd name="connsiteX6" fmla="*/ 72242 w 266739"/>
                    <a:gd name="connsiteY6" fmla="*/ 35588 h 143588"/>
                    <a:gd name="connsiteX7" fmla="*/ 108242 w 266739"/>
                    <a:gd name="connsiteY7" fmla="*/ 28388 h 143588"/>
                    <a:gd name="connsiteX8" fmla="*/ 93842 w 266739"/>
                    <a:gd name="connsiteY8" fmla="*/ 6788 h 143588"/>
                    <a:gd name="connsiteX9" fmla="*/ 115442 w 266739"/>
                    <a:gd name="connsiteY9" fmla="*/ 13988 h 143588"/>
                    <a:gd name="connsiteX10" fmla="*/ 165842 w 266739"/>
                    <a:gd name="connsiteY10" fmla="*/ 42788 h 143588"/>
                    <a:gd name="connsiteX11" fmla="*/ 187442 w 266739"/>
                    <a:gd name="connsiteY11" fmla="*/ 35588 h 143588"/>
                    <a:gd name="connsiteX12" fmla="*/ 216242 w 266739"/>
                    <a:gd name="connsiteY12" fmla="*/ 64388 h 143588"/>
                    <a:gd name="connsiteX13" fmla="*/ 237842 w 266739"/>
                    <a:gd name="connsiteY13" fmla="*/ 78788 h 143588"/>
                    <a:gd name="connsiteX14" fmla="*/ 245042 w 266739"/>
                    <a:gd name="connsiteY14" fmla="*/ 129188 h 143588"/>
                    <a:gd name="connsiteX15" fmla="*/ 201842 w 266739"/>
                    <a:gd name="connsiteY15" fmla="*/ 143588 h 143588"/>
                    <a:gd name="connsiteX16" fmla="*/ 180242 w 266739"/>
                    <a:gd name="connsiteY16" fmla="*/ 136388 h 143588"/>
                    <a:gd name="connsiteX17" fmla="*/ 115442 w 266739"/>
                    <a:gd name="connsiteY17" fmla="*/ 121988 h 143588"/>
                    <a:gd name="connsiteX18" fmla="*/ 129842 w 266739"/>
                    <a:gd name="connsiteY18" fmla="*/ 114788 h 14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39" h="143588">
                      <a:moveTo>
                        <a:pt x="129842" y="114788"/>
                      </a:moveTo>
                      <a:cubicBezTo>
                        <a:pt x="122642" y="108788"/>
                        <a:pt x="109649" y="109792"/>
                        <a:pt x="72242" y="85988"/>
                      </a:cubicBezTo>
                      <a:cubicBezTo>
                        <a:pt x="57641" y="76696"/>
                        <a:pt x="29042" y="57188"/>
                        <a:pt x="29042" y="57188"/>
                      </a:cubicBezTo>
                      <a:cubicBezTo>
                        <a:pt x="24242" y="49988"/>
                        <a:pt x="18512" y="43328"/>
                        <a:pt x="14642" y="35588"/>
                      </a:cubicBezTo>
                      <a:cubicBezTo>
                        <a:pt x="11248" y="28800"/>
                        <a:pt x="0" y="15476"/>
                        <a:pt x="7442" y="13988"/>
                      </a:cubicBezTo>
                      <a:cubicBezTo>
                        <a:pt x="22326" y="11011"/>
                        <a:pt x="36242" y="23588"/>
                        <a:pt x="50642" y="28388"/>
                      </a:cubicBezTo>
                      <a:lnTo>
                        <a:pt x="72242" y="35588"/>
                      </a:lnTo>
                      <a:cubicBezTo>
                        <a:pt x="84242" y="33188"/>
                        <a:pt x="100899" y="38178"/>
                        <a:pt x="108242" y="28388"/>
                      </a:cubicBezTo>
                      <a:cubicBezTo>
                        <a:pt x="113434" y="21465"/>
                        <a:pt x="89972" y="14528"/>
                        <a:pt x="93842" y="6788"/>
                      </a:cubicBezTo>
                      <a:cubicBezTo>
                        <a:pt x="97236" y="0"/>
                        <a:pt x="108466" y="10998"/>
                        <a:pt x="115442" y="13988"/>
                      </a:cubicBezTo>
                      <a:cubicBezTo>
                        <a:pt x="141020" y="24950"/>
                        <a:pt x="144149" y="28326"/>
                        <a:pt x="165842" y="42788"/>
                      </a:cubicBezTo>
                      <a:cubicBezTo>
                        <a:pt x="173042" y="40388"/>
                        <a:pt x="179853" y="35588"/>
                        <a:pt x="187442" y="35588"/>
                      </a:cubicBezTo>
                      <a:cubicBezTo>
                        <a:pt x="222002" y="35588"/>
                        <a:pt x="200882" y="45188"/>
                        <a:pt x="216242" y="64388"/>
                      </a:cubicBezTo>
                      <a:cubicBezTo>
                        <a:pt x="221648" y="71145"/>
                        <a:pt x="230642" y="73988"/>
                        <a:pt x="237842" y="78788"/>
                      </a:cubicBezTo>
                      <a:cubicBezTo>
                        <a:pt x="246889" y="92358"/>
                        <a:pt x="266739" y="110591"/>
                        <a:pt x="245042" y="129188"/>
                      </a:cubicBezTo>
                      <a:cubicBezTo>
                        <a:pt x="233517" y="139066"/>
                        <a:pt x="201842" y="143588"/>
                        <a:pt x="201842" y="143588"/>
                      </a:cubicBezTo>
                      <a:cubicBezTo>
                        <a:pt x="194642" y="141188"/>
                        <a:pt x="187651" y="138034"/>
                        <a:pt x="180242" y="136388"/>
                      </a:cubicBezTo>
                      <a:cubicBezTo>
                        <a:pt x="160332" y="131963"/>
                        <a:pt x="134892" y="131713"/>
                        <a:pt x="115442" y="121988"/>
                      </a:cubicBezTo>
                      <a:cubicBezTo>
                        <a:pt x="83979" y="106257"/>
                        <a:pt x="137042" y="120788"/>
                        <a:pt x="129842" y="114788"/>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5" name="Freeform 94"/>
                <p:cNvSpPr/>
                <p:nvPr/>
              </p:nvSpPr>
              <p:spPr>
                <a:xfrm>
                  <a:off x="2787426" y="3152015"/>
                  <a:ext cx="140105" cy="155367"/>
                </a:xfrm>
                <a:custGeom>
                  <a:avLst/>
                  <a:gdLst>
                    <a:gd name="connsiteX0" fmla="*/ 72000 w 140000"/>
                    <a:gd name="connsiteY0" fmla="*/ 130609 h 154609"/>
                    <a:gd name="connsiteX1" fmla="*/ 50400 w 140000"/>
                    <a:gd name="connsiteY1" fmla="*/ 123409 h 154609"/>
                    <a:gd name="connsiteX2" fmla="*/ 28800 w 140000"/>
                    <a:gd name="connsiteY2" fmla="*/ 73009 h 154609"/>
                    <a:gd name="connsiteX3" fmla="*/ 21600 w 140000"/>
                    <a:gd name="connsiteY3" fmla="*/ 51409 h 154609"/>
                    <a:gd name="connsiteX4" fmla="*/ 0 w 140000"/>
                    <a:gd name="connsiteY4" fmla="*/ 44209 h 154609"/>
                    <a:gd name="connsiteX5" fmla="*/ 21600 w 140000"/>
                    <a:gd name="connsiteY5" fmla="*/ 29809 h 154609"/>
                    <a:gd name="connsiteX6" fmla="*/ 64800 w 140000"/>
                    <a:gd name="connsiteY6" fmla="*/ 8209 h 154609"/>
                    <a:gd name="connsiteX7" fmla="*/ 72000 w 140000"/>
                    <a:gd name="connsiteY7" fmla="*/ 29809 h 154609"/>
                    <a:gd name="connsiteX8" fmla="*/ 115200 w 140000"/>
                    <a:gd name="connsiteY8" fmla="*/ 29809 h 154609"/>
                    <a:gd name="connsiteX9" fmla="*/ 108000 w 140000"/>
                    <a:gd name="connsiteY9" fmla="*/ 73009 h 154609"/>
                    <a:gd name="connsiteX10" fmla="*/ 136800 w 140000"/>
                    <a:gd name="connsiteY10" fmla="*/ 116209 h 154609"/>
                    <a:gd name="connsiteX11" fmla="*/ 108000 w 140000"/>
                    <a:gd name="connsiteY11" fmla="*/ 130609 h 154609"/>
                    <a:gd name="connsiteX12" fmla="*/ 79200 w 140000"/>
                    <a:gd name="connsiteY12" fmla="*/ 137809 h 154609"/>
                    <a:gd name="connsiteX13" fmla="*/ 57600 w 140000"/>
                    <a:gd name="connsiteY13" fmla="*/ 123409 h 154609"/>
                    <a:gd name="connsiteX14" fmla="*/ 36000 w 140000"/>
                    <a:gd name="connsiteY14" fmla="*/ 116209 h 154609"/>
                    <a:gd name="connsiteX15" fmla="*/ 72000 w 140000"/>
                    <a:gd name="connsiteY15" fmla="*/ 130609 h 1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000" h="154609">
                      <a:moveTo>
                        <a:pt x="72000" y="130609"/>
                      </a:moveTo>
                      <a:cubicBezTo>
                        <a:pt x="74400" y="131809"/>
                        <a:pt x="56326" y="128150"/>
                        <a:pt x="50400" y="123409"/>
                      </a:cubicBezTo>
                      <a:cubicBezTo>
                        <a:pt x="34162" y="110418"/>
                        <a:pt x="33924" y="90944"/>
                        <a:pt x="28800" y="73009"/>
                      </a:cubicBezTo>
                      <a:cubicBezTo>
                        <a:pt x="26715" y="65712"/>
                        <a:pt x="26967" y="56776"/>
                        <a:pt x="21600" y="51409"/>
                      </a:cubicBezTo>
                      <a:cubicBezTo>
                        <a:pt x="16233" y="46042"/>
                        <a:pt x="7200" y="46609"/>
                        <a:pt x="0" y="44209"/>
                      </a:cubicBezTo>
                      <a:cubicBezTo>
                        <a:pt x="7200" y="39409"/>
                        <a:pt x="13860" y="33679"/>
                        <a:pt x="21600" y="29809"/>
                      </a:cubicBezTo>
                      <a:cubicBezTo>
                        <a:pt x="81219" y="0"/>
                        <a:pt x="2897" y="49477"/>
                        <a:pt x="64800" y="8209"/>
                      </a:cubicBezTo>
                      <a:cubicBezTo>
                        <a:pt x="67200" y="15409"/>
                        <a:pt x="66633" y="24442"/>
                        <a:pt x="72000" y="29809"/>
                      </a:cubicBezTo>
                      <a:cubicBezTo>
                        <a:pt x="86400" y="44209"/>
                        <a:pt x="100800" y="34609"/>
                        <a:pt x="115200" y="29809"/>
                      </a:cubicBezTo>
                      <a:cubicBezTo>
                        <a:pt x="133297" y="84101"/>
                        <a:pt x="117305" y="17179"/>
                        <a:pt x="108000" y="73009"/>
                      </a:cubicBezTo>
                      <a:cubicBezTo>
                        <a:pt x="105023" y="90872"/>
                        <a:pt x="127807" y="107216"/>
                        <a:pt x="136800" y="116209"/>
                      </a:cubicBezTo>
                      <a:cubicBezTo>
                        <a:pt x="124000" y="154609"/>
                        <a:pt x="140000" y="130609"/>
                        <a:pt x="108000" y="130609"/>
                      </a:cubicBezTo>
                      <a:cubicBezTo>
                        <a:pt x="98105" y="130609"/>
                        <a:pt x="88800" y="135409"/>
                        <a:pt x="79200" y="137809"/>
                      </a:cubicBezTo>
                      <a:cubicBezTo>
                        <a:pt x="72000" y="133009"/>
                        <a:pt x="65340" y="127279"/>
                        <a:pt x="57600" y="123409"/>
                      </a:cubicBezTo>
                      <a:cubicBezTo>
                        <a:pt x="50812" y="120015"/>
                        <a:pt x="42315" y="120419"/>
                        <a:pt x="36000" y="116209"/>
                      </a:cubicBezTo>
                      <a:cubicBezTo>
                        <a:pt x="34003" y="114878"/>
                        <a:pt x="69600" y="129409"/>
                        <a:pt x="72000" y="13060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6" name="Freeform 95"/>
                <p:cNvSpPr/>
                <p:nvPr/>
              </p:nvSpPr>
              <p:spPr>
                <a:xfrm>
                  <a:off x="2933493" y="3102076"/>
                  <a:ext cx="199722" cy="119300"/>
                </a:xfrm>
                <a:custGeom>
                  <a:avLst/>
                  <a:gdLst>
                    <a:gd name="connsiteX0" fmla="*/ 132000 w 196800"/>
                    <a:gd name="connsiteY0" fmla="*/ 115200 h 118800"/>
                    <a:gd name="connsiteX1" fmla="*/ 117600 w 196800"/>
                    <a:gd name="connsiteY1" fmla="*/ 93600 h 118800"/>
                    <a:gd name="connsiteX2" fmla="*/ 45600 w 196800"/>
                    <a:gd name="connsiteY2" fmla="*/ 57600 h 118800"/>
                    <a:gd name="connsiteX3" fmla="*/ 9600 w 196800"/>
                    <a:gd name="connsiteY3" fmla="*/ 21600 h 118800"/>
                    <a:gd name="connsiteX4" fmla="*/ 38400 w 196800"/>
                    <a:gd name="connsiteY4" fmla="*/ 28800 h 118800"/>
                    <a:gd name="connsiteX5" fmla="*/ 81600 w 196800"/>
                    <a:gd name="connsiteY5" fmla="*/ 36000 h 118800"/>
                    <a:gd name="connsiteX6" fmla="*/ 103200 w 196800"/>
                    <a:gd name="connsiteY6" fmla="*/ 50400 h 118800"/>
                    <a:gd name="connsiteX7" fmla="*/ 124800 w 196800"/>
                    <a:gd name="connsiteY7" fmla="*/ 36000 h 118800"/>
                    <a:gd name="connsiteX8" fmla="*/ 146400 w 196800"/>
                    <a:gd name="connsiteY8" fmla="*/ 28800 h 118800"/>
                    <a:gd name="connsiteX9" fmla="*/ 189600 w 196800"/>
                    <a:gd name="connsiteY9" fmla="*/ 0 h 118800"/>
                    <a:gd name="connsiteX10" fmla="*/ 196800 w 196800"/>
                    <a:gd name="connsiteY10" fmla="*/ 21600 h 118800"/>
                    <a:gd name="connsiteX11" fmla="*/ 175200 w 196800"/>
                    <a:gd name="connsiteY11" fmla="*/ 93600 h 118800"/>
                    <a:gd name="connsiteX12" fmla="*/ 168000 w 196800"/>
                    <a:gd name="connsiteY12" fmla="*/ 115200 h 118800"/>
                    <a:gd name="connsiteX13" fmla="*/ 132000 w 196800"/>
                    <a:gd name="connsiteY13" fmla="*/ 115200 h 1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00" h="118800">
                      <a:moveTo>
                        <a:pt x="132000" y="115200"/>
                      </a:moveTo>
                      <a:cubicBezTo>
                        <a:pt x="123600" y="111600"/>
                        <a:pt x="124112" y="99298"/>
                        <a:pt x="117600" y="93600"/>
                      </a:cubicBezTo>
                      <a:cubicBezTo>
                        <a:pt x="83311" y="63597"/>
                        <a:pt x="81387" y="66547"/>
                        <a:pt x="45600" y="57600"/>
                      </a:cubicBezTo>
                      <a:cubicBezTo>
                        <a:pt x="45600" y="57600"/>
                        <a:pt x="0" y="31200"/>
                        <a:pt x="9600" y="21600"/>
                      </a:cubicBezTo>
                      <a:cubicBezTo>
                        <a:pt x="16597" y="14603"/>
                        <a:pt x="28697" y="26859"/>
                        <a:pt x="38400" y="28800"/>
                      </a:cubicBezTo>
                      <a:cubicBezTo>
                        <a:pt x="52715" y="31663"/>
                        <a:pt x="67200" y="33600"/>
                        <a:pt x="81600" y="36000"/>
                      </a:cubicBezTo>
                      <a:cubicBezTo>
                        <a:pt x="88800" y="40800"/>
                        <a:pt x="94547" y="50400"/>
                        <a:pt x="103200" y="50400"/>
                      </a:cubicBezTo>
                      <a:cubicBezTo>
                        <a:pt x="111853" y="50400"/>
                        <a:pt x="117060" y="39870"/>
                        <a:pt x="124800" y="36000"/>
                      </a:cubicBezTo>
                      <a:cubicBezTo>
                        <a:pt x="131588" y="32606"/>
                        <a:pt x="139766" y="32486"/>
                        <a:pt x="146400" y="28800"/>
                      </a:cubicBezTo>
                      <a:cubicBezTo>
                        <a:pt x="161529" y="20395"/>
                        <a:pt x="189600" y="0"/>
                        <a:pt x="189600" y="0"/>
                      </a:cubicBezTo>
                      <a:cubicBezTo>
                        <a:pt x="192000" y="7200"/>
                        <a:pt x="196800" y="14011"/>
                        <a:pt x="196800" y="21600"/>
                      </a:cubicBezTo>
                      <a:cubicBezTo>
                        <a:pt x="196800" y="32481"/>
                        <a:pt x="176038" y="91086"/>
                        <a:pt x="175200" y="93600"/>
                      </a:cubicBezTo>
                      <a:lnTo>
                        <a:pt x="168000" y="115200"/>
                      </a:lnTo>
                      <a:cubicBezTo>
                        <a:pt x="121580" y="99727"/>
                        <a:pt x="140400" y="118800"/>
                        <a:pt x="132000" y="115200"/>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7" name="Freeform 96"/>
                <p:cNvSpPr/>
                <p:nvPr/>
              </p:nvSpPr>
              <p:spPr>
                <a:xfrm>
                  <a:off x="3174948" y="3088205"/>
                  <a:ext cx="101352" cy="80457"/>
                </a:xfrm>
                <a:custGeom>
                  <a:avLst/>
                  <a:gdLst>
                    <a:gd name="connsiteX0" fmla="*/ 72000 w 99499"/>
                    <a:gd name="connsiteY0" fmla="*/ 80623 h 81823"/>
                    <a:gd name="connsiteX1" fmla="*/ 64800 w 99499"/>
                    <a:gd name="connsiteY1" fmla="*/ 59023 h 81823"/>
                    <a:gd name="connsiteX2" fmla="*/ 0 w 99499"/>
                    <a:gd name="connsiteY2" fmla="*/ 23023 h 81823"/>
                    <a:gd name="connsiteX3" fmla="*/ 21600 w 99499"/>
                    <a:gd name="connsiteY3" fmla="*/ 15823 h 81823"/>
                    <a:gd name="connsiteX4" fmla="*/ 43200 w 99499"/>
                    <a:gd name="connsiteY4" fmla="*/ 1423 h 81823"/>
                    <a:gd name="connsiteX5" fmla="*/ 64800 w 99499"/>
                    <a:gd name="connsiteY5" fmla="*/ 23023 h 81823"/>
                    <a:gd name="connsiteX6" fmla="*/ 72000 w 99499"/>
                    <a:gd name="connsiteY6" fmla="*/ 44623 h 81823"/>
                    <a:gd name="connsiteX7" fmla="*/ 93600 w 99499"/>
                    <a:gd name="connsiteY7" fmla="*/ 51823 h 81823"/>
                    <a:gd name="connsiteX8" fmla="*/ 72000 w 99499"/>
                    <a:gd name="connsiteY8" fmla="*/ 80623 h 8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99" h="81823">
                      <a:moveTo>
                        <a:pt x="72000" y="80623"/>
                      </a:moveTo>
                      <a:cubicBezTo>
                        <a:pt x="67200" y="81823"/>
                        <a:pt x="70167" y="64390"/>
                        <a:pt x="64800" y="59023"/>
                      </a:cubicBezTo>
                      <a:cubicBezTo>
                        <a:pt x="40043" y="34266"/>
                        <a:pt x="27162" y="32077"/>
                        <a:pt x="0" y="23023"/>
                      </a:cubicBezTo>
                      <a:cubicBezTo>
                        <a:pt x="7200" y="20623"/>
                        <a:pt x="14812" y="19217"/>
                        <a:pt x="21600" y="15823"/>
                      </a:cubicBezTo>
                      <a:cubicBezTo>
                        <a:pt x="29340" y="11953"/>
                        <a:pt x="34664" y="0"/>
                        <a:pt x="43200" y="1423"/>
                      </a:cubicBezTo>
                      <a:cubicBezTo>
                        <a:pt x="53244" y="3097"/>
                        <a:pt x="57600" y="15823"/>
                        <a:pt x="64800" y="23023"/>
                      </a:cubicBezTo>
                      <a:cubicBezTo>
                        <a:pt x="67200" y="30223"/>
                        <a:pt x="66633" y="39256"/>
                        <a:pt x="72000" y="44623"/>
                      </a:cubicBezTo>
                      <a:cubicBezTo>
                        <a:pt x="77367" y="49990"/>
                        <a:pt x="91759" y="44460"/>
                        <a:pt x="93600" y="51823"/>
                      </a:cubicBezTo>
                      <a:cubicBezTo>
                        <a:pt x="99499" y="75420"/>
                        <a:pt x="76800" y="79423"/>
                        <a:pt x="72000" y="80623"/>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8" name="Freeform 97"/>
                <p:cNvSpPr/>
                <p:nvPr/>
              </p:nvSpPr>
              <p:spPr>
                <a:xfrm>
                  <a:off x="3246490" y="3024393"/>
                  <a:ext cx="86448" cy="63812"/>
                </a:xfrm>
                <a:custGeom>
                  <a:avLst/>
                  <a:gdLst>
                    <a:gd name="connsiteX0" fmla="*/ 79200 w 85200"/>
                    <a:gd name="connsiteY0" fmla="*/ 43200 h 63722"/>
                    <a:gd name="connsiteX1" fmla="*/ 21600 w 85200"/>
                    <a:gd name="connsiteY1" fmla="*/ 36000 h 63722"/>
                    <a:gd name="connsiteX2" fmla="*/ 0 w 85200"/>
                    <a:gd name="connsiteY2" fmla="*/ 21600 h 63722"/>
                    <a:gd name="connsiteX3" fmla="*/ 21600 w 85200"/>
                    <a:gd name="connsiteY3" fmla="*/ 14400 h 63722"/>
                    <a:gd name="connsiteX4" fmla="*/ 43200 w 85200"/>
                    <a:gd name="connsiteY4" fmla="*/ 0 h 63722"/>
                    <a:gd name="connsiteX5" fmla="*/ 57600 w 85200"/>
                    <a:gd name="connsiteY5" fmla="*/ 21600 h 63722"/>
                    <a:gd name="connsiteX6" fmla="*/ 79200 w 85200"/>
                    <a:gd name="connsiteY6" fmla="*/ 43200 h 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00" h="63722">
                      <a:moveTo>
                        <a:pt x="79200" y="43200"/>
                      </a:moveTo>
                      <a:cubicBezTo>
                        <a:pt x="73200" y="45600"/>
                        <a:pt x="40268" y="41091"/>
                        <a:pt x="21600" y="36000"/>
                      </a:cubicBezTo>
                      <a:cubicBezTo>
                        <a:pt x="13252" y="33723"/>
                        <a:pt x="0" y="30253"/>
                        <a:pt x="0" y="21600"/>
                      </a:cubicBezTo>
                      <a:cubicBezTo>
                        <a:pt x="0" y="14011"/>
                        <a:pt x="14812" y="17794"/>
                        <a:pt x="21600" y="14400"/>
                      </a:cubicBezTo>
                      <a:cubicBezTo>
                        <a:pt x="29340" y="10530"/>
                        <a:pt x="36000" y="4800"/>
                        <a:pt x="43200" y="0"/>
                      </a:cubicBezTo>
                      <a:cubicBezTo>
                        <a:pt x="48000" y="7200"/>
                        <a:pt x="54191" y="13646"/>
                        <a:pt x="57600" y="21600"/>
                      </a:cubicBezTo>
                      <a:cubicBezTo>
                        <a:pt x="75652" y="63722"/>
                        <a:pt x="85200" y="40800"/>
                        <a:pt x="79200" y="4320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9" name="Freeform 98"/>
                <p:cNvSpPr/>
                <p:nvPr/>
              </p:nvSpPr>
              <p:spPr>
                <a:xfrm>
                  <a:off x="1842471" y="4120282"/>
                  <a:ext cx="715424" cy="238599"/>
                </a:xfrm>
                <a:custGeom>
                  <a:avLst/>
                  <a:gdLst>
                    <a:gd name="connsiteX0" fmla="*/ 698952 w 714583"/>
                    <a:gd name="connsiteY0" fmla="*/ 237506 h 237506"/>
                    <a:gd name="connsiteX1" fmla="*/ 603950 w 714583"/>
                    <a:gd name="connsiteY1" fmla="*/ 154379 h 237506"/>
                    <a:gd name="connsiteX2" fmla="*/ 532698 w 714583"/>
                    <a:gd name="connsiteY2" fmla="*/ 106878 h 237506"/>
                    <a:gd name="connsiteX3" fmla="*/ 461446 w 714583"/>
                    <a:gd name="connsiteY3" fmla="*/ 83127 h 237506"/>
                    <a:gd name="connsiteX4" fmla="*/ 425820 w 714583"/>
                    <a:gd name="connsiteY4" fmla="*/ 71252 h 237506"/>
                    <a:gd name="connsiteX5" fmla="*/ 366443 w 714583"/>
                    <a:gd name="connsiteY5" fmla="*/ 83127 h 237506"/>
                    <a:gd name="connsiteX6" fmla="*/ 330817 w 714583"/>
                    <a:gd name="connsiteY6" fmla="*/ 95002 h 237506"/>
                    <a:gd name="connsiteX7" fmla="*/ 259565 w 714583"/>
                    <a:gd name="connsiteY7" fmla="*/ 71252 h 237506"/>
                    <a:gd name="connsiteX8" fmla="*/ 223939 w 714583"/>
                    <a:gd name="connsiteY8" fmla="*/ 47501 h 237506"/>
                    <a:gd name="connsiteX9" fmla="*/ 152688 w 714583"/>
                    <a:gd name="connsiteY9" fmla="*/ 23750 h 237506"/>
                    <a:gd name="connsiteX10" fmla="*/ 105186 w 714583"/>
                    <a:gd name="connsiteY10" fmla="*/ 35626 h 237506"/>
                    <a:gd name="connsiteX11" fmla="*/ 81436 w 714583"/>
                    <a:gd name="connsiteY11" fmla="*/ 35626 h 237506"/>
                    <a:gd name="connsiteX12" fmla="*/ 93311 w 714583"/>
                    <a:gd name="connsiteY12" fmla="*/ 0 h 237506"/>
                    <a:gd name="connsiteX13" fmla="*/ 117062 w 714583"/>
                    <a:gd name="connsiteY13" fmla="*/ 35626 h 237506"/>
                    <a:gd name="connsiteX14" fmla="*/ 164563 w 714583"/>
                    <a:gd name="connsiteY14" fmla="*/ 47501 h 237506"/>
                    <a:gd name="connsiteX15" fmla="*/ 200189 w 714583"/>
                    <a:gd name="connsiteY15" fmla="*/ 59376 h 237506"/>
                    <a:gd name="connsiteX16" fmla="*/ 247690 w 714583"/>
                    <a:gd name="connsiteY16" fmla="*/ 47501 h 237506"/>
                    <a:gd name="connsiteX17" fmla="*/ 330817 w 714583"/>
                    <a:gd name="connsiteY17" fmla="*/ 71252 h 237506"/>
                    <a:gd name="connsiteX18" fmla="*/ 402069 w 714583"/>
                    <a:gd name="connsiteY18" fmla="*/ 71252 h 237506"/>
                    <a:gd name="connsiteX19" fmla="*/ 485197 w 714583"/>
                    <a:gd name="connsiteY19" fmla="*/ 59376 h 237506"/>
                    <a:gd name="connsiteX20" fmla="*/ 568324 w 714583"/>
                    <a:gd name="connsiteY20" fmla="*/ 83127 h 237506"/>
                    <a:gd name="connsiteX21" fmla="*/ 639576 w 714583"/>
                    <a:gd name="connsiteY21" fmla="*/ 130628 h 237506"/>
                    <a:gd name="connsiteX22" fmla="*/ 710828 w 714583"/>
                    <a:gd name="connsiteY22" fmla="*/ 166254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4583" h="237506">
                      <a:moveTo>
                        <a:pt x="698952" y="237506"/>
                      </a:moveTo>
                      <a:cubicBezTo>
                        <a:pt x="659368" y="178129"/>
                        <a:pt x="687078" y="209797"/>
                        <a:pt x="603950" y="154379"/>
                      </a:cubicBezTo>
                      <a:lnTo>
                        <a:pt x="532698" y="106878"/>
                      </a:lnTo>
                      <a:lnTo>
                        <a:pt x="461446" y="83127"/>
                      </a:lnTo>
                      <a:lnTo>
                        <a:pt x="425820" y="71252"/>
                      </a:lnTo>
                      <a:cubicBezTo>
                        <a:pt x="406028" y="75210"/>
                        <a:pt x="386025" y="78232"/>
                        <a:pt x="366443" y="83127"/>
                      </a:cubicBezTo>
                      <a:cubicBezTo>
                        <a:pt x="354299" y="86163"/>
                        <a:pt x="343258" y="96384"/>
                        <a:pt x="330817" y="95002"/>
                      </a:cubicBezTo>
                      <a:cubicBezTo>
                        <a:pt x="305935" y="92237"/>
                        <a:pt x="259565" y="71252"/>
                        <a:pt x="259565" y="71252"/>
                      </a:cubicBezTo>
                      <a:cubicBezTo>
                        <a:pt x="247690" y="63335"/>
                        <a:pt x="236981" y="53298"/>
                        <a:pt x="223939" y="47501"/>
                      </a:cubicBezTo>
                      <a:cubicBezTo>
                        <a:pt x="201062" y="37333"/>
                        <a:pt x="152688" y="23750"/>
                        <a:pt x="152688" y="23750"/>
                      </a:cubicBezTo>
                      <a:cubicBezTo>
                        <a:pt x="136854" y="27709"/>
                        <a:pt x="121507" y="35626"/>
                        <a:pt x="105186" y="35626"/>
                      </a:cubicBezTo>
                      <a:cubicBezTo>
                        <a:pt x="76526" y="35626"/>
                        <a:pt x="0" y="8479"/>
                        <a:pt x="81436" y="35626"/>
                      </a:cubicBezTo>
                      <a:cubicBezTo>
                        <a:pt x="85394" y="23751"/>
                        <a:pt x="80793" y="0"/>
                        <a:pt x="93311" y="0"/>
                      </a:cubicBezTo>
                      <a:cubicBezTo>
                        <a:pt x="107583" y="0"/>
                        <a:pt x="105187" y="27709"/>
                        <a:pt x="117062" y="35626"/>
                      </a:cubicBezTo>
                      <a:cubicBezTo>
                        <a:pt x="130642" y="44679"/>
                        <a:pt x="148870" y="43017"/>
                        <a:pt x="164563" y="47501"/>
                      </a:cubicBezTo>
                      <a:cubicBezTo>
                        <a:pt x="176599" y="50940"/>
                        <a:pt x="188314" y="55418"/>
                        <a:pt x="200189" y="59376"/>
                      </a:cubicBezTo>
                      <a:cubicBezTo>
                        <a:pt x="216023" y="55418"/>
                        <a:pt x="231369" y="47501"/>
                        <a:pt x="247690" y="47501"/>
                      </a:cubicBezTo>
                      <a:cubicBezTo>
                        <a:pt x="262605" y="47501"/>
                        <a:pt x="314015" y="65651"/>
                        <a:pt x="330817" y="71252"/>
                      </a:cubicBezTo>
                      <a:cubicBezTo>
                        <a:pt x="425820" y="39583"/>
                        <a:pt x="307066" y="71252"/>
                        <a:pt x="402069" y="71252"/>
                      </a:cubicBezTo>
                      <a:cubicBezTo>
                        <a:pt x="430060" y="71252"/>
                        <a:pt x="457488" y="63335"/>
                        <a:pt x="485197" y="59376"/>
                      </a:cubicBezTo>
                      <a:cubicBezTo>
                        <a:pt x="496373" y="62170"/>
                        <a:pt x="554388" y="75385"/>
                        <a:pt x="568324" y="83127"/>
                      </a:cubicBezTo>
                      <a:cubicBezTo>
                        <a:pt x="593277" y="96989"/>
                        <a:pt x="612496" y="121601"/>
                        <a:pt x="639576" y="130628"/>
                      </a:cubicBezTo>
                      <a:cubicBezTo>
                        <a:pt x="714583" y="155631"/>
                        <a:pt x="710828" y="129344"/>
                        <a:pt x="710828" y="166254"/>
                      </a:cubicBezTo>
                    </a:path>
                  </a:pathLst>
                </a:custGeom>
                <a:solidFill>
                  <a:srgbClr val="99CC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0" name="Freeform 99"/>
                <p:cNvSpPr/>
                <p:nvPr/>
              </p:nvSpPr>
              <p:spPr>
                <a:xfrm>
                  <a:off x="3237548" y="3418358"/>
                  <a:ext cx="110294" cy="216403"/>
                </a:xfrm>
                <a:custGeom>
                  <a:avLst/>
                  <a:gdLst>
                    <a:gd name="connsiteX0" fmla="*/ 3958 w 110836"/>
                    <a:gd name="connsiteY0" fmla="*/ 61684 h 216063"/>
                    <a:gd name="connsiteX1" fmla="*/ 63334 w 110836"/>
                    <a:gd name="connsiteY1" fmla="*/ 2308 h 216063"/>
                    <a:gd name="connsiteX2" fmla="*/ 110836 w 110836"/>
                    <a:gd name="connsiteY2" fmla="*/ 14183 h 216063"/>
                    <a:gd name="connsiteX3" fmla="*/ 39584 w 110836"/>
                    <a:gd name="connsiteY3" fmla="*/ 49809 h 216063"/>
                    <a:gd name="connsiteX4" fmla="*/ 75210 w 110836"/>
                    <a:gd name="connsiteY4" fmla="*/ 121061 h 216063"/>
                    <a:gd name="connsiteX5" fmla="*/ 110836 w 110836"/>
                    <a:gd name="connsiteY5" fmla="*/ 156687 h 216063"/>
                    <a:gd name="connsiteX6" fmla="*/ 75210 w 110836"/>
                    <a:gd name="connsiteY6" fmla="*/ 132936 h 216063"/>
                    <a:gd name="connsiteX7" fmla="*/ 39584 w 110836"/>
                    <a:gd name="connsiteY7" fmla="*/ 61684 h 216063"/>
                    <a:gd name="connsiteX8" fmla="*/ 3958 w 110836"/>
                    <a:gd name="connsiteY8" fmla="*/ 61684 h 21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36" h="216063">
                      <a:moveTo>
                        <a:pt x="3958" y="61684"/>
                      </a:moveTo>
                      <a:cubicBezTo>
                        <a:pt x="7916" y="51788"/>
                        <a:pt x="34165" y="6475"/>
                        <a:pt x="63334" y="2308"/>
                      </a:cubicBezTo>
                      <a:cubicBezTo>
                        <a:pt x="79491" y="0"/>
                        <a:pt x="95002" y="10225"/>
                        <a:pt x="110836" y="14183"/>
                      </a:cubicBezTo>
                      <a:cubicBezTo>
                        <a:pt x="95838" y="19182"/>
                        <a:pt x="46668" y="32100"/>
                        <a:pt x="39584" y="49809"/>
                      </a:cubicBezTo>
                      <a:cubicBezTo>
                        <a:pt x="33438" y="65174"/>
                        <a:pt x="70209" y="113559"/>
                        <a:pt x="75210" y="121061"/>
                      </a:cubicBezTo>
                      <a:cubicBezTo>
                        <a:pt x="102918" y="204188"/>
                        <a:pt x="91043" y="216063"/>
                        <a:pt x="110836" y="156687"/>
                      </a:cubicBezTo>
                      <a:cubicBezTo>
                        <a:pt x="98961" y="148770"/>
                        <a:pt x="84126" y="144081"/>
                        <a:pt x="75210" y="132936"/>
                      </a:cubicBezTo>
                      <a:cubicBezTo>
                        <a:pt x="36967" y="85133"/>
                        <a:pt x="95194" y="106172"/>
                        <a:pt x="39584" y="61684"/>
                      </a:cubicBezTo>
                      <a:cubicBezTo>
                        <a:pt x="202" y="30179"/>
                        <a:pt x="0" y="71580"/>
                        <a:pt x="3958" y="61684"/>
                      </a:cubicBezTo>
                      <a:close/>
                    </a:path>
                  </a:pathLst>
                </a:custGeom>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1" name="Freeform 100"/>
                <p:cNvSpPr/>
                <p:nvPr/>
              </p:nvSpPr>
              <p:spPr>
                <a:xfrm>
                  <a:off x="1931899" y="3537658"/>
                  <a:ext cx="623014" cy="180335"/>
                </a:xfrm>
                <a:custGeom>
                  <a:avLst/>
                  <a:gdLst>
                    <a:gd name="connsiteX0" fmla="*/ 619914 w 622310"/>
                    <a:gd name="connsiteY0" fmla="*/ 178130 h 178130"/>
                    <a:gd name="connsiteX1" fmla="*/ 596163 w 622310"/>
                    <a:gd name="connsiteY1" fmla="*/ 142504 h 178130"/>
                    <a:gd name="connsiteX2" fmla="*/ 524911 w 622310"/>
                    <a:gd name="connsiteY2" fmla="*/ 118753 h 178130"/>
                    <a:gd name="connsiteX3" fmla="*/ 453659 w 622310"/>
                    <a:gd name="connsiteY3" fmla="*/ 71252 h 178130"/>
                    <a:gd name="connsiteX4" fmla="*/ 418033 w 622310"/>
                    <a:gd name="connsiteY4" fmla="*/ 47501 h 178130"/>
                    <a:gd name="connsiteX5" fmla="*/ 346781 w 622310"/>
                    <a:gd name="connsiteY5" fmla="*/ 23750 h 178130"/>
                    <a:gd name="connsiteX6" fmla="*/ 311155 w 622310"/>
                    <a:gd name="connsiteY6" fmla="*/ 11875 h 178130"/>
                    <a:gd name="connsiteX7" fmla="*/ 275529 w 622310"/>
                    <a:gd name="connsiteY7" fmla="*/ 0 h 178130"/>
                    <a:gd name="connsiteX8" fmla="*/ 168651 w 622310"/>
                    <a:gd name="connsiteY8" fmla="*/ 23750 h 178130"/>
                    <a:gd name="connsiteX9" fmla="*/ 73649 w 622310"/>
                    <a:gd name="connsiteY9" fmla="*/ 35626 h 178130"/>
                    <a:gd name="connsiteX10" fmla="*/ 14272 w 622310"/>
                    <a:gd name="connsiteY10" fmla="*/ 47501 h 178130"/>
                    <a:gd name="connsiteX11" fmla="*/ 85524 w 622310"/>
                    <a:gd name="connsiteY11" fmla="*/ 23750 h 178130"/>
                    <a:gd name="connsiteX12" fmla="*/ 121150 w 622310"/>
                    <a:gd name="connsiteY12" fmla="*/ 11875 h 178130"/>
                    <a:gd name="connsiteX13" fmla="*/ 251779 w 622310"/>
                    <a:gd name="connsiteY13" fmla="*/ 11875 h 178130"/>
                    <a:gd name="connsiteX14" fmla="*/ 287405 w 622310"/>
                    <a:gd name="connsiteY14" fmla="*/ 23750 h 178130"/>
                    <a:gd name="connsiteX15" fmla="*/ 394283 w 622310"/>
                    <a:gd name="connsiteY15" fmla="*/ 35626 h 178130"/>
                    <a:gd name="connsiteX16" fmla="*/ 477410 w 622310"/>
                    <a:gd name="connsiteY16" fmla="*/ 59376 h 178130"/>
                    <a:gd name="connsiteX17" fmla="*/ 548662 w 622310"/>
                    <a:gd name="connsiteY17" fmla="*/ 83127 h 178130"/>
                    <a:gd name="connsiteX18" fmla="*/ 584288 w 622310"/>
                    <a:gd name="connsiteY18" fmla="*/ 95002 h 178130"/>
                    <a:gd name="connsiteX19" fmla="*/ 596163 w 622310"/>
                    <a:gd name="connsiteY19"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310" h="178130">
                      <a:moveTo>
                        <a:pt x="619914" y="178130"/>
                      </a:moveTo>
                      <a:cubicBezTo>
                        <a:pt x="611997" y="166255"/>
                        <a:pt x="608266" y="150068"/>
                        <a:pt x="596163" y="142504"/>
                      </a:cubicBezTo>
                      <a:cubicBezTo>
                        <a:pt x="574933" y="129235"/>
                        <a:pt x="524911" y="118753"/>
                        <a:pt x="524911" y="118753"/>
                      </a:cubicBezTo>
                      <a:lnTo>
                        <a:pt x="453659" y="71252"/>
                      </a:lnTo>
                      <a:cubicBezTo>
                        <a:pt x="441784" y="63335"/>
                        <a:pt x="431573" y="52014"/>
                        <a:pt x="418033" y="47501"/>
                      </a:cubicBezTo>
                      <a:lnTo>
                        <a:pt x="346781" y="23750"/>
                      </a:lnTo>
                      <a:lnTo>
                        <a:pt x="311155" y="11875"/>
                      </a:lnTo>
                      <a:lnTo>
                        <a:pt x="275529" y="0"/>
                      </a:lnTo>
                      <a:cubicBezTo>
                        <a:pt x="237700" y="9457"/>
                        <a:pt x="207853" y="17719"/>
                        <a:pt x="168651" y="23750"/>
                      </a:cubicBezTo>
                      <a:cubicBezTo>
                        <a:pt x="137108" y="28603"/>
                        <a:pt x="105192" y="30773"/>
                        <a:pt x="73649" y="35626"/>
                      </a:cubicBezTo>
                      <a:cubicBezTo>
                        <a:pt x="53699" y="38695"/>
                        <a:pt x="0" y="61774"/>
                        <a:pt x="14272" y="47501"/>
                      </a:cubicBezTo>
                      <a:cubicBezTo>
                        <a:pt x="31974" y="29798"/>
                        <a:pt x="61773" y="31667"/>
                        <a:pt x="85524" y="23750"/>
                      </a:cubicBezTo>
                      <a:lnTo>
                        <a:pt x="121150" y="11875"/>
                      </a:lnTo>
                      <a:cubicBezTo>
                        <a:pt x="202853" y="39109"/>
                        <a:pt x="104071" y="11875"/>
                        <a:pt x="251779" y="11875"/>
                      </a:cubicBezTo>
                      <a:cubicBezTo>
                        <a:pt x="264297" y="11875"/>
                        <a:pt x="275058" y="21692"/>
                        <a:pt x="287405" y="23750"/>
                      </a:cubicBezTo>
                      <a:cubicBezTo>
                        <a:pt x="322763" y="29643"/>
                        <a:pt x="358657" y="31667"/>
                        <a:pt x="394283" y="35626"/>
                      </a:cubicBezTo>
                      <a:cubicBezTo>
                        <a:pt x="514041" y="75544"/>
                        <a:pt x="328259" y="14631"/>
                        <a:pt x="477410" y="59376"/>
                      </a:cubicBezTo>
                      <a:cubicBezTo>
                        <a:pt x="501390" y="66570"/>
                        <a:pt x="524911" y="75210"/>
                        <a:pt x="548662" y="83127"/>
                      </a:cubicBezTo>
                      <a:lnTo>
                        <a:pt x="584288" y="95002"/>
                      </a:lnTo>
                      <a:cubicBezTo>
                        <a:pt x="610234" y="133922"/>
                        <a:pt x="622310" y="130628"/>
                        <a:pt x="596163" y="130628"/>
                      </a:cubicBezTo>
                    </a:path>
                  </a:pathLst>
                </a:custGeom>
                <a:solidFill>
                  <a:srgbClr val="99CC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2" name="Freeform 101"/>
                <p:cNvSpPr/>
                <p:nvPr/>
              </p:nvSpPr>
              <p:spPr>
                <a:xfrm>
                  <a:off x="2191239" y="3507139"/>
                  <a:ext cx="199724" cy="108203"/>
                </a:xfrm>
                <a:custGeom>
                  <a:avLst/>
                  <a:gdLst>
                    <a:gd name="connsiteX0" fmla="*/ 61866 w 198666"/>
                    <a:gd name="connsiteY0" fmla="*/ 57600 h 108000"/>
                    <a:gd name="connsiteX1" fmla="*/ 18666 w 198666"/>
                    <a:gd name="connsiteY1" fmla="*/ 72000 h 108000"/>
                    <a:gd name="connsiteX2" fmla="*/ 40266 w 198666"/>
                    <a:gd name="connsiteY2" fmla="*/ 86400 h 108000"/>
                    <a:gd name="connsiteX3" fmla="*/ 112266 w 198666"/>
                    <a:gd name="connsiteY3" fmla="*/ 108000 h 108000"/>
                    <a:gd name="connsiteX4" fmla="*/ 177066 w 198666"/>
                    <a:gd name="connsiteY4" fmla="*/ 86400 h 108000"/>
                    <a:gd name="connsiteX5" fmla="*/ 198666 w 198666"/>
                    <a:gd name="connsiteY5" fmla="*/ 79200 h 108000"/>
                    <a:gd name="connsiteX6" fmla="*/ 169866 w 198666"/>
                    <a:gd name="connsiteY6" fmla="*/ 36000 h 108000"/>
                    <a:gd name="connsiteX7" fmla="*/ 112266 w 198666"/>
                    <a:gd name="connsiteY7" fmla="*/ 21600 h 108000"/>
                    <a:gd name="connsiteX8" fmla="*/ 69066 w 198666"/>
                    <a:gd name="connsiteY8" fmla="*/ 14400 h 108000"/>
                    <a:gd name="connsiteX9" fmla="*/ 18666 w 198666"/>
                    <a:gd name="connsiteY9" fmla="*/ 0 h 108000"/>
                    <a:gd name="connsiteX10" fmla="*/ 4266 w 198666"/>
                    <a:gd name="connsiteY10" fmla="*/ 21600 h 108000"/>
                    <a:gd name="connsiteX11" fmla="*/ 33066 w 198666"/>
                    <a:gd name="connsiteY11" fmla="*/ 64800 h 108000"/>
                    <a:gd name="connsiteX12" fmla="*/ 61866 w 198666"/>
                    <a:gd name="connsiteY12" fmla="*/ 576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666" h="108000">
                      <a:moveTo>
                        <a:pt x="61866" y="57600"/>
                      </a:moveTo>
                      <a:cubicBezTo>
                        <a:pt x="59466" y="58800"/>
                        <a:pt x="27773" y="59857"/>
                        <a:pt x="18666" y="72000"/>
                      </a:cubicBezTo>
                      <a:cubicBezTo>
                        <a:pt x="13474" y="78923"/>
                        <a:pt x="32358" y="82886"/>
                        <a:pt x="40266" y="86400"/>
                      </a:cubicBezTo>
                      <a:cubicBezTo>
                        <a:pt x="62804" y="96417"/>
                        <a:pt x="88331" y="102016"/>
                        <a:pt x="112266" y="108000"/>
                      </a:cubicBezTo>
                      <a:lnTo>
                        <a:pt x="177066" y="86400"/>
                      </a:lnTo>
                      <a:lnTo>
                        <a:pt x="198666" y="79200"/>
                      </a:lnTo>
                      <a:cubicBezTo>
                        <a:pt x="189066" y="64800"/>
                        <a:pt x="186656" y="40197"/>
                        <a:pt x="169866" y="36000"/>
                      </a:cubicBezTo>
                      <a:cubicBezTo>
                        <a:pt x="150666" y="31200"/>
                        <a:pt x="131788" y="24854"/>
                        <a:pt x="112266" y="21600"/>
                      </a:cubicBezTo>
                      <a:cubicBezTo>
                        <a:pt x="97866" y="19200"/>
                        <a:pt x="83381" y="17263"/>
                        <a:pt x="69066" y="14400"/>
                      </a:cubicBezTo>
                      <a:cubicBezTo>
                        <a:pt x="46464" y="9880"/>
                        <a:pt x="39253" y="6862"/>
                        <a:pt x="18666" y="0"/>
                      </a:cubicBezTo>
                      <a:cubicBezTo>
                        <a:pt x="13866" y="7200"/>
                        <a:pt x="5490" y="13034"/>
                        <a:pt x="4266" y="21600"/>
                      </a:cubicBezTo>
                      <a:cubicBezTo>
                        <a:pt x="0" y="51464"/>
                        <a:pt x="15095" y="51322"/>
                        <a:pt x="33066" y="64800"/>
                      </a:cubicBezTo>
                      <a:cubicBezTo>
                        <a:pt x="35781" y="66836"/>
                        <a:pt x="64266" y="56400"/>
                        <a:pt x="61866" y="57600"/>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2593666" y="3901104"/>
                  <a:ext cx="828700" cy="274667"/>
                </a:xfrm>
                <a:custGeom>
                  <a:avLst/>
                  <a:gdLst>
                    <a:gd name="connsiteX0" fmla="*/ 0 w 827903"/>
                    <a:gd name="connsiteY0" fmla="*/ 274243 h 274243"/>
                    <a:gd name="connsiteX1" fmla="*/ 37070 w 827903"/>
                    <a:gd name="connsiteY1" fmla="*/ 261886 h 274243"/>
                    <a:gd name="connsiteX2" fmla="*/ 111211 w 827903"/>
                    <a:gd name="connsiteY2" fmla="*/ 212459 h 274243"/>
                    <a:gd name="connsiteX3" fmla="*/ 148281 w 827903"/>
                    <a:gd name="connsiteY3" fmla="*/ 200102 h 274243"/>
                    <a:gd name="connsiteX4" fmla="*/ 185351 w 827903"/>
                    <a:gd name="connsiteY4" fmla="*/ 175389 h 274243"/>
                    <a:gd name="connsiteX5" fmla="*/ 259492 w 827903"/>
                    <a:gd name="connsiteY5" fmla="*/ 150675 h 274243"/>
                    <a:gd name="connsiteX6" fmla="*/ 333632 w 827903"/>
                    <a:gd name="connsiteY6" fmla="*/ 125962 h 274243"/>
                    <a:gd name="connsiteX7" fmla="*/ 383059 w 827903"/>
                    <a:gd name="connsiteY7" fmla="*/ 113605 h 274243"/>
                    <a:gd name="connsiteX8" fmla="*/ 457200 w 827903"/>
                    <a:gd name="connsiteY8" fmla="*/ 88891 h 274243"/>
                    <a:gd name="connsiteX9" fmla="*/ 605481 w 827903"/>
                    <a:gd name="connsiteY9" fmla="*/ 39464 h 274243"/>
                    <a:gd name="connsiteX10" fmla="*/ 642551 w 827903"/>
                    <a:gd name="connsiteY10" fmla="*/ 27108 h 274243"/>
                    <a:gd name="connsiteX11" fmla="*/ 741405 w 827903"/>
                    <a:gd name="connsiteY11" fmla="*/ 2394 h 274243"/>
                    <a:gd name="connsiteX12" fmla="*/ 827903 w 827903"/>
                    <a:gd name="connsiteY12" fmla="*/ 2394 h 27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7903" h="274243">
                      <a:moveTo>
                        <a:pt x="0" y="274243"/>
                      </a:moveTo>
                      <a:cubicBezTo>
                        <a:pt x="12357" y="270124"/>
                        <a:pt x="25684" y="268212"/>
                        <a:pt x="37070" y="261886"/>
                      </a:cubicBezTo>
                      <a:cubicBezTo>
                        <a:pt x="63034" y="247461"/>
                        <a:pt x="83033" y="221852"/>
                        <a:pt x="111211" y="212459"/>
                      </a:cubicBezTo>
                      <a:cubicBezTo>
                        <a:pt x="123568" y="208340"/>
                        <a:pt x="136631" y="205927"/>
                        <a:pt x="148281" y="200102"/>
                      </a:cubicBezTo>
                      <a:cubicBezTo>
                        <a:pt x="161564" y="193461"/>
                        <a:pt x="171780" y="181420"/>
                        <a:pt x="185351" y="175389"/>
                      </a:cubicBezTo>
                      <a:cubicBezTo>
                        <a:pt x="209156" y="164809"/>
                        <a:pt x="234778" y="158913"/>
                        <a:pt x="259492" y="150675"/>
                      </a:cubicBezTo>
                      <a:lnTo>
                        <a:pt x="333632" y="125962"/>
                      </a:lnTo>
                      <a:cubicBezTo>
                        <a:pt x="350108" y="121843"/>
                        <a:pt x="366792" y="118485"/>
                        <a:pt x="383059" y="113605"/>
                      </a:cubicBezTo>
                      <a:cubicBezTo>
                        <a:pt x="408011" y="106119"/>
                        <a:pt x="432486" y="97129"/>
                        <a:pt x="457200" y="88891"/>
                      </a:cubicBezTo>
                      <a:lnTo>
                        <a:pt x="605481" y="39464"/>
                      </a:lnTo>
                      <a:lnTo>
                        <a:pt x="642551" y="27108"/>
                      </a:lnTo>
                      <a:cubicBezTo>
                        <a:pt x="677969" y="15302"/>
                        <a:pt x="701642" y="5708"/>
                        <a:pt x="741405" y="2394"/>
                      </a:cubicBezTo>
                      <a:cubicBezTo>
                        <a:pt x="770138" y="0"/>
                        <a:pt x="799070" y="2394"/>
                        <a:pt x="827903" y="2394"/>
                      </a:cubicBezTo>
                    </a:path>
                  </a:pathLst>
                </a:custGeom>
                <a:noFill/>
                <a:ln w="952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83" name="Freeform 82"/>
                <p:cNvSpPr/>
                <p:nvPr/>
              </p:nvSpPr>
              <p:spPr>
                <a:xfrm>
                  <a:off x="2754637" y="4028726"/>
                  <a:ext cx="366654" cy="371770"/>
                </a:xfrm>
                <a:custGeom>
                  <a:avLst/>
                  <a:gdLst>
                    <a:gd name="connsiteX0" fmla="*/ 231112 w 366879"/>
                    <a:gd name="connsiteY0" fmla="*/ 10048 h 371789"/>
                    <a:gd name="connsiteX1" fmla="*/ 200967 w 366879"/>
                    <a:gd name="connsiteY1" fmla="*/ 0 h 371789"/>
                    <a:gd name="connsiteX2" fmla="*/ 90436 w 366879"/>
                    <a:gd name="connsiteY2" fmla="*/ 30145 h 371789"/>
                    <a:gd name="connsiteX3" fmla="*/ 60290 w 366879"/>
                    <a:gd name="connsiteY3" fmla="*/ 40193 h 371789"/>
                    <a:gd name="connsiteX4" fmla="*/ 30145 w 366879"/>
                    <a:gd name="connsiteY4" fmla="*/ 60290 h 371789"/>
                    <a:gd name="connsiteX5" fmla="*/ 0 w 366879"/>
                    <a:gd name="connsiteY5" fmla="*/ 120580 h 371789"/>
                    <a:gd name="connsiteX6" fmla="*/ 20097 w 366879"/>
                    <a:gd name="connsiteY6" fmla="*/ 271306 h 371789"/>
                    <a:gd name="connsiteX7" fmla="*/ 40194 w 366879"/>
                    <a:gd name="connsiteY7" fmla="*/ 331596 h 371789"/>
                    <a:gd name="connsiteX8" fmla="*/ 60290 w 366879"/>
                    <a:gd name="connsiteY8" fmla="*/ 361741 h 371789"/>
                    <a:gd name="connsiteX9" fmla="*/ 90436 w 366879"/>
                    <a:gd name="connsiteY9" fmla="*/ 371789 h 371789"/>
                    <a:gd name="connsiteX10" fmla="*/ 251209 w 366879"/>
                    <a:gd name="connsiteY10" fmla="*/ 361741 h 371789"/>
                    <a:gd name="connsiteX11" fmla="*/ 291403 w 366879"/>
                    <a:gd name="connsiteY11" fmla="*/ 311499 h 371789"/>
                    <a:gd name="connsiteX12" fmla="*/ 341644 w 366879"/>
                    <a:gd name="connsiteY12" fmla="*/ 261257 h 371789"/>
                    <a:gd name="connsiteX13" fmla="*/ 361741 w 366879"/>
                    <a:gd name="connsiteY13" fmla="*/ 200967 h 371789"/>
                    <a:gd name="connsiteX14" fmla="*/ 331596 w 366879"/>
                    <a:gd name="connsiteY14" fmla="*/ 100484 h 371789"/>
                    <a:gd name="connsiteX15" fmla="*/ 301451 w 366879"/>
                    <a:gd name="connsiteY15" fmla="*/ 80387 h 371789"/>
                    <a:gd name="connsiteX16" fmla="*/ 281354 w 366879"/>
                    <a:gd name="connsiteY16" fmla="*/ 50242 h 371789"/>
                    <a:gd name="connsiteX17" fmla="*/ 221064 w 366879"/>
                    <a:gd name="connsiteY17" fmla="*/ 20097 h 371789"/>
                    <a:gd name="connsiteX18" fmla="*/ 231112 w 366879"/>
                    <a:gd name="connsiteY18" fmla="*/ 10048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79" h="371789">
                      <a:moveTo>
                        <a:pt x="231112" y="10048"/>
                      </a:moveTo>
                      <a:cubicBezTo>
                        <a:pt x="227763" y="6699"/>
                        <a:pt x="211559" y="0"/>
                        <a:pt x="200967" y="0"/>
                      </a:cubicBezTo>
                      <a:cubicBezTo>
                        <a:pt x="172560" y="0"/>
                        <a:pt x="114081" y="22263"/>
                        <a:pt x="90436" y="30145"/>
                      </a:cubicBezTo>
                      <a:lnTo>
                        <a:pt x="60290" y="40193"/>
                      </a:lnTo>
                      <a:cubicBezTo>
                        <a:pt x="50242" y="46892"/>
                        <a:pt x="38684" y="51750"/>
                        <a:pt x="30145" y="60290"/>
                      </a:cubicBezTo>
                      <a:cubicBezTo>
                        <a:pt x="10668" y="79768"/>
                        <a:pt x="8173" y="96064"/>
                        <a:pt x="0" y="120580"/>
                      </a:cubicBezTo>
                      <a:cubicBezTo>
                        <a:pt x="6867" y="196113"/>
                        <a:pt x="2731" y="213419"/>
                        <a:pt x="20097" y="271306"/>
                      </a:cubicBezTo>
                      <a:cubicBezTo>
                        <a:pt x="26184" y="291596"/>
                        <a:pt x="28444" y="313970"/>
                        <a:pt x="40194" y="331596"/>
                      </a:cubicBezTo>
                      <a:cubicBezTo>
                        <a:pt x="46893" y="341644"/>
                        <a:pt x="50860" y="354197"/>
                        <a:pt x="60290" y="361741"/>
                      </a:cubicBezTo>
                      <a:cubicBezTo>
                        <a:pt x="68561" y="368358"/>
                        <a:pt x="80387" y="368440"/>
                        <a:pt x="90436" y="371789"/>
                      </a:cubicBezTo>
                      <a:cubicBezTo>
                        <a:pt x="144027" y="368440"/>
                        <a:pt x="198171" y="370116"/>
                        <a:pt x="251209" y="361741"/>
                      </a:cubicBezTo>
                      <a:cubicBezTo>
                        <a:pt x="287989" y="355934"/>
                        <a:pt x="279445" y="335415"/>
                        <a:pt x="291403" y="311499"/>
                      </a:cubicBezTo>
                      <a:cubicBezTo>
                        <a:pt x="308151" y="278004"/>
                        <a:pt x="311498" y="281355"/>
                        <a:pt x="341644" y="261257"/>
                      </a:cubicBezTo>
                      <a:cubicBezTo>
                        <a:pt x="348343" y="241160"/>
                        <a:pt x="366879" y="221518"/>
                        <a:pt x="361741" y="200967"/>
                      </a:cubicBezTo>
                      <a:cubicBezTo>
                        <a:pt x="357719" y="184877"/>
                        <a:pt x="338936" y="105378"/>
                        <a:pt x="331596" y="100484"/>
                      </a:cubicBezTo>
                      <a:lnTo>
                        <a:pt x="301451" y="80387"/>
                      </a:lnTo>
                      <a:cubicBezTo>
                        <a:pt x="294752" y="70339"/>
                        <a:pt x="289893" y="58781"/>
                        <a:pt x="281354" y="50242"/>
                      </a:cubicBezTo>
                      <a:cubicBezTo>
                        <a:pt x="243236" y="12124"/>
                        <a:pt x="261929" y="44616"/>
                        <a:pt x="221064" y="20097"/>
                      </a:cubicBezTo>
                      <a:cubicBezTo>
                        <a:pt x="212940" y="15223"/>
                        <a:pt x="234461" y="13397"/>
                        <a:pt x="231112" y="1004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3" name="Freeform 92"/>
                <p:cNvSpPr/>
                <p:nvPr/>
              </p:nvSpPr>
              <p:spPr>
                <a:xfrm>
                  <a:off x="2832141" y="4017629"/>
                  <a:ext cx="184818" cy="86007"/>
                </a:xfrm>
                <a:custGeom>
                  <a:avLst/>
                  <a:gdLst>
                    <a:gd name="connsiteX0" fmla="*/ 70230 w 185430"/>
                    <a:gd name="connsiteY0" fmla="*/ 86400 h 86400"/>
                    <a:gd name="connsiteX1" fmla="*/ 5430 w 185430"/>
                    <a:gd name="connsiteY1" fmla="*/ 57600 h 86400"/>
                    <a:gd name="connsiteX2" fmla="*/ 34230 w 185430"/>
                    <a:gd name="connsiteY2" fmla="*/ 43200 h 86400"/>
                    <a:gd name="connsiteX3" fmla="*/ 55830 w 185430"/>
                    <a:gd name="connsiteY3" fmla="*/ 36000 h 86400"/>
                    <a:gd name="connsiteX4" fmla="*/ 91830 w 185430"/>
                    <a:gd name="connsiteY4" fmla="*/ 0 h 86400"/>
                    <a:gd name="connsiteX5" fmla="*/ 113430 w 185430"/>
                    <a:gd name="connsiteY5" fmla="*/ 14400 h 86400"/>
                    <a:gd name="connsiteX6" fmla="*/ 185430 w 185430"/>
                    <a:gd name="connsiteY6" fmla="*/ 36000 h 86400"/>
                    <a:gd name="connsiteX7" fmla="*/ 99030 w 185430"/>
                    <a:gd name="connsiteY7" fmla="*/ 79200 h 86400"/>
                    <a:gd name="connsiteX8" fmla="*/ 77430 w 185430"/>
                    <a:gd name="connsiteY8" fmla="*/ 86400 h 86400"/>
                    <a:gd name="connsiteX9" fmla="*/ 34230 w 185430"/>
                    <a:gd name="connsiteY9" fmla="*/ 64800 h 86400"/>
                    <a:gd name="connsiteX10" fmla="*/ 19830 w 185430"/>
                    <a:gd name="connsiteY10" fmla="*/ 43200 h 86400"/>
                    <a:gd name="connsiteX11" fmla="*/ 12630 w 185430"/>
                    <a:gd name="connsiteY11" fmla="*/ 14400 h 86400"/>
                    <a:gd name="connsiteX12" fmla="*/ 55830 w 185430"/>
                    <a:gd name="connsiteY12" fmla="*/ 36000 h 86400"/>
                    <a:gd name="connsiteX13" fmla="*/ 77430 w 185430"/>
                    <a:gd name="connsiteY13" fmla="*/ 43200 h 86400"/>
                    <a:gd name="connsiteX14" fmla="*/ 70230 w 185430"/>
                    <a:gd name="connsiteY14" fmla="*/ 86400 h 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430" h="86400">
                      <a:moveTo>
                        <a:pt x="70230" y="86400"/>
                      </a:moveTo>
                      <a:cubicBezTo>
                        <a:pt x="18821" y="69264"/>
                        <a:pt x="39660" y="80420"/>
                        <a:pt x="5430" y="57600"/>
                      </a:cubicBezTo>
                      <a:cubicBezTo>
                        <a:pt x="18230" y="19200"/>
                        <a:pt x="2230" y="43200"/>
                        <a:pt x="34230" y="43200"/>
                      </a:cubicBezTo>
                      <a:cubicBezTo>
                        <a:pt x="41819" y="43200"/>
                        <a:pt x="48630" y="38400"/>
                        <a:pt x="55830" y="36000"/>
                      </a:cubicBezTo>
                      <a:cubicBezTo>
                        <a:pt x="62230" y="26400"/>
                        <a:pt x="75830" y="0"/>
                        <a:pt x="91830" y="0"/>
                      </a:cubicBezTo>
                      <a:cubicBezTo>
                        <a:pt x="100483" y="0"/>
                        <a:pt x="105522" y="10886"/>
                        <a:pt x="113430" y="14400"/>
                      </a:cubicBezTo>
                      <a:cubicBezTo>
                        <a:pt x="135968" y="24417"/>
                        <a:pt x="161495" y="30016"/>
                        <a:pt x="185430" y="36000"/>
                      </a:cubicBezTo>
                      <a:cubicBezTo>
                        <a:pt x="129600" y="73220"/>
                        <a:pt x="158649" y="59327"/>
                        <a:pt x="99030" y="79200"/>
                      </a:cubicBezTo>
                      <a:lnTo>
                        <a:pt x="77430" y="86400"/>
                      </a:lnTo>
                      <a:cubicBezTo>
                        <a:pt x="59862" y="80544"/>
                        <a:pt x="48187" y="78757"/>
                        <a:pt x="34230" y="64800"/>
                      </a:cubicBezTo>
                      <a:cubicBezTo>
                        <a:pt x="28111" y="58681"/>
                        <a:pt x="24630" y="50400"/>
                        <a:pt x="19830" y="43200"/>
                      </a:cubicBezTo>
                      <a:cubicBezTo>
                        <a:pt x="17430" y="33600"/>
                        <a:pt x="3242" y="11271"/>
                        <a:pt x="12630" y="14400"/>
                      </a:cubicBezTo>
                      <a:cubicBezTo>
                        <a:pt x="66922" y="32497"/>
                        <a:pt x="0" y="8085"/>
                        <a:pt x="55830" y="36000"/>
                      </a:cubicBezTo>
                      <a:cubicBezTo>
                        <a:pt x="62618" y="39394"/>
                        <a:pt x="70230" y="40800"/>
                        <a:pt x="77430" y="43200"/>
                      </a:cubicBezTo>
                      <a:lnTo>
                        <a:pt x="70230" y="86400"/>
                      </a:ln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412" name="Group 144"/>
              <p:cNvGrpSpPr>
                <a:grpSpLocks/>
              </p:cNvGrpSpPr>
              <p:nvPr/>
            </p:nvGrpSpPr>
            <p:grpSpPr bwMode="auto">
              <a:xfrm rot="2567171" flipH="1">
                <a:off x="1937859" y="4331485"/>
                <a:ext cx="533400" cy="305712"/>
                <a:chOff x="3145971" y="2154535"/>
                <a:chExt cx="2039892" cy="1296312"/>
              </a:xfrm>
            </p:grpSpPr>
            <p:sp>
              <p:nvSpPr>
                <p:cNvPr id="146" name="Freeform 145"/>
                <p:cNvSpPr/>
                <p:nvPr/>
              </p:nvSpPr>
              <p:spPr>
                <a:xfrm>
                  <a:off x="3863460" y="2796598"/>
                  <a:ext cx="156265" cy="530016"/>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7" name="Freeform 146"/>
                <p:cNvSpPr/>
                <p:nvPr/>
              </p:nvSpPr>
              <p:spPr>
                <a:xfrm>
                  <a:off x="3877017" y="2019312"/>
                  <a:ext cx="1298956" cy="1366450"/>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8" name="Freeform 147"/>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9" name="Freeform 148"/>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0" name="Freeform 149"/>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1" name="Freeform 150"/>
                <p:cNvSpPr/>
                <p:nvPr/>
              </p:nvSpPr>
              <p:spPr>
                <a:xfrm>
                  <a:off x="3114959" y="2258530"/>
                  <a:ext cx="1279417" cy="985496"/>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413" name="Group 151"/>
              <p:cNvGrpSpPr>
                <a:grpSpLocks/>
              </p:cNvGrpSpPr>
              <p:nvPr/>
            </p:nvGrpSpPr>
            <p:grpSpPr bwMode="auto">
              <a:xfrm rot="-1013803">
                <a:off x="1556914" y="4566717"/>
                <a:ext cx="533400" cy="305712"/>
                <a:chOff x="3145971" y="2154535"/>
                <a:chExt cx="2039892" cy="1296312"/>
              </a:xfrm>
            </p:grpSpPr>
            <p:sp>
              <p:nvSpPr>
                <p:cNvPr id="153" name="Freeform 152"/>
                <p:cNvSpPr/>
                <p:nvPr/>
              </p:nvSpPr>
              <p:spPr>
                <a:xfrm>
                  <a:off x="4242627" y="2784823"/>
                  <a:ext cx="166035" cy="414075"/>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4" name="Freeform 153"/>
                <p:cNvSpPr/>
                <p:nvPr/>
              </p:nvSpPr>
              <p:spPr>
                <a:xfrm>
                  <a:off x="4261132" y="2187863"/>
                  <a:ext cx="1357555" cy="1084879"/>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5" name="Freeform 154"/>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6" name="Freeform 155"/>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7" name="Freeform 156"/>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8" name="Freeform 157"/>
                <p:cNvSpPr/>
                <p:nvPr/>
              </p:nvSpPr>
              <p:spPr>
                <a:xfrm>
                  <a:off x="3469668" y="2330221"/>
                  <a:ext cx="1269653" cy="819871"/>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sp>
          <p:nvSpPr>
            <p:cNvPr id="14346" name="TextBox 161"/>
            <p:cNvSpPr txBox="1">
              <a:spLocks noChangeArrowheads="1"/>
            </p:cNvSpPr>
            <p:nvPr/>
          </p:nvSpPr>
          <p:spPr bwMode="auto">
            <a:xfrm>
              <a:off x="2286000" y="2590800"/>
              <a:ext cx="1905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Embryogenesis</a:t>
              </a:r>
            </a:p>
          </p:txBody>
        </p:sp>
        <p:sp>
          <p:nvSpPr>
            <p:cNvPr id="14347" name="TextBox 162"/>
            <p:cNvSpPr txBox="1">
              <a:spLocks noChangeArrowheads="1"/>
            </p:cNvSpPr>
            <p:nvPr/>
          </p:nvSpPr>
          <p:spPr bwMode="auto">
            <a:xfrm>
              <a:off x="0" y="1600200"/>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eaLnBrk="1" hangingPunct="1">
                <a:spcBef>
                  <a:spcPct val="0"/>
                </a:spcBef>
                <a:buFontTx/>
                <a:buNone/>
              </a:pPr>
              <a:r>
                <a:rPr lang="en-GB" altLang="cs-CZ" sz="1800" b="1"/>
                <a:t>Fruit ripening</a:t>
              </a:r>
            </a:p>
          </p:txBody>
        </p:sp>
        <p:sp>
          <p:nvSpPr>
            <p:cNvPr id="14348" name="TextBox 163"/>
            <p:cNvSpPr txBox="1">
              <a:spLocks noChangeArrowheads="1"/>
            </p:cNvSpPr>
            <p:nvPr/>
          </p:nvSpPr>
          <p:spPr bwMode="auto">
            <a:xfrm>
              <a:off x="5334000" y="1524000"/>
              <a:ext cx="2057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Germination</a:t>
              </a:r>
            </a:p>
          </p:txBody>
        </p:sp>
        <p:sp>
          <p:nvSpPr>
            <p:cNvPr id="14349" name="TextBox 164"/>
            <p:cNvSpPr txBox="1">
              <a:spLocks noChangeArrowheads="1"/>
            </p:cNvSpPr>
            <p:nvPr/>
          </p:nvSpPr>
          <p:spPr bwMode="auto">
            <a:xfrm>
              <a:off x="4876800" y="40386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Flower development</a:t>
              </a:r>
            </a:p>
          </p:txBody>
        </p:sp>
        <p:grpSp>
          <p:nvGrpSpPr>
            <p:cNvPr id="14350" name="Group 137"/>
            <p:cNvGrpSpPr>
              <a:grpSpLocks/>
            </p:cNvGrpSpPr>
            <p:nvPr/>
          </p:nvGrpSpPr>
          <p:grpSpPr bwMode="auto">
            <a:xfrm flipH="1">
              <a:off x="3581400" y="4572000"/>
              <a:ext cx="2039938" cy="1296988"/>
              <a:chOff x="3145971" y="2154535"/>
              <a:chExt cx="2039892" cy="1296312"/>
            </a:xfrm>
          </p:grpSpPr>
          <p:sp>
            <p:nvSpPr>
              <p:cNvPr id="139" name="Freeform 138"/>
              <p:cNvSpPr/>
              <p:nvPr/>
            </p:nvSpPr>
            <p:spPr>
              <a:xfrm>
                <a:off x="3874618" y="2832045"/>
                <a:ext cx="160333" cy="518841"/>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0" name="Freeform 139"/>
              <p:cNvSpPr/>
              <p:nvPr/>
            </p:nvSpPr>
            <p:spPr>
              <a:xfrm>
                <a:off x="3917164" y="2154535"/>
                <a:ext cx="1268699" cy="1296312"/>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479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1" name="Freeform 140"/>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2" name="Freeform 141"/>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3" name="Freeform 142"/>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4" name="Freeform 143"/>
              <p:cNvSpPr/>
              <p:nvPr/>
            </p:nvSpPr>
            <p:spPr>
              <a:xfrm>
                <a:off x="3145971" y="2340429"/>
                <a:ext cx="1240972" cy="947057"/>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51" name="Group 103"/>
            <p:cNvGrpSpPr>
              <a:grpSpLocks/>
            </p:cNvGrpSpPr>
            <p:nvPr/>
          </p:nvGrpSpPr>
          <p:grpSpPr bwMode="auto">
            <a:xfrm>
              <a:off x="6553200" y="3733800"/>
              <a:ext cx="2438400" cy="2133600"/>
              <a:chOff x="1580341" y="1303591"/>
              <a:chExt cx="4128481" cy="4172511"/>
            </a:xfrm>
          </p:grpSpPr>
          <p:sp>
            <p:nvSpPr>
              <p:cNvPr id="105" name="Freeform 104"/>
              <p:cNvSpPr/>
              <p:nvPr/>
            </p:nvSpPr>
            <p:spPr>
              <a:xfrm>
                <a:off x="2934999" y="4457811"/>
                <a:ext cx="327913" cy="568133"/>
              </a:xfrm>
              <a:custGeom>
                <a:avLst/>
                <a:gdLst>
                  <a:gd name="connsiteX0" fmla="*/ 10490 w 329020"/>
                  <a:gd name="connsiteY0" fmla="*/ 107092 h 568411"/>
                  <a:gd name="connsiteX1" fmla="*/ 22847 w 329020"/>
                  <a:gd name="connsiteY1" fmla="*/ 102973 h 568411"/>
                  <a:gd name="connsiteX2" fmla="*/ 47560 w 329020"/>
                  <a:gd name="connsiteY2" fmla="*/ 70022 h 568411"/>
                  <a:gd name="connsiteX3" fmla="*/ 59917 w 329020"/>
                  <a:gd name="connsiteY3" fmla="*/ 61784 h 568411"/>
                  <a:gd name="connsiteX4" fmla="*/ 76393 w 329020"/>
                  <a:gd name="connsiteY4" fmla="*/ 37071 h 568411"/>
                  <a:gd name="connsiteX5" fmla="*/ 113463 w 329020"/>
                  <a:gd name="connsiteY5" fmla="*/ 16476 h 568411"/>
                  <a:gd name="connsiteX6" fmla="*/ 125820 w 329020"/>
                  <a:gd name="connsiteY6" fmla="*/ 8238 h 568411"/>
                  <a:gd name="connsiteX7" fmla="*/ 158771 w 329020"/>
                  <a:gd name="connsiteY7" fmla="*/ 0 h 568411"/>
                  <a:gd name="connsiteX8" fmla="*/ 199960 w 329020"/>
                  <a:gd name="connsiteY8" fmla="*/ 12357 h 568411"/>
                  <a:gd name="connsiteX9" fmla="*/ 208198 w 329020"/>
                  <a:gd name="connsiteY9" fmla="*/ 24714 h 568411"/>
                  <a:gd name="connsiteX10" fmla="*/ 208198 w 329020"/>
                  <a:gd name="connsiteY10" fmla="*/ 65903 h 568411"/>
                  <a:gd name="connsiteX11" fmla="*/ 245268 w 329020"/>
                  <a:gd name="connsiteY11" fmla="*/ 86498 h 568411"/>
                  <a:gd name="connsiteX12" fmla="*/ 257625 w 329020"/>
                  <a:gd name="connsiteY12" fmla="*/ 94735 h 568411"/>
                  <a:gd name="connsiteX13" fmla="*/ 282339 w 329020"/>
                  <a:gd name="connsiteY13" fmla="*/ 119449 h 568411"/>
                  <a:gd name="connsiteX14" fmla="*/ 294695 w 329020"/>
                  <a:gd name="connsiteY14" fmla="*/ 144162 h 568411"/>
                  <a:gd name="connsiteX15" fmla="*/ 307052 w 329020"/>
                  <a:gd name="connsiteY15" fmla="*/ 152400 h 568411"/>
                  <a:gd name="connsiteX16" fmla="*/ 307052 w 329020"/>
                  <a:gd name="connsiteY16" fmla="*/ 201827 h 568411"/>
                  <a:gd name="connsiteX17" fmla="*/ 298814 w 329020"/>
                  <a:gd name="connsiteY17" fmla="*/ 214184 h 568411"/>
                  <a:gd name="connsiteX18" fmla="*/ 290577 w 329020"/>
                  <a:gd name="connsiteY18" fmla="*/ 226541 h 568411"/>
                  <a:gd name="connsiteX19" fmla="*/ 282339 w 329020"/>
                  <a:gd name="connsiteY19" fmla="*/ 238898 h 568411"/>
                  <a:gd name="connsiteX20" fmla="*/ 278220 w 329020"/>
                  <a:gd name="connsiteY20" fmla="*/ 263611 h 568411"/>
                  <a:gd name="connsiteX21" fmla="*/ 286458 w 329020"/>
                  <a:gd name="connsiteY21" fmla="*/ 300681 h 568411"/>
                  <a:gd name="connsiteX22" fmla="*/ 298814 w 329020"/>
                  <a:gd name="connsiteY22" fmla="*/ 325395 h 568411"/>
                  <a:gd name="connsiteX23" fmla="*/ 302933 w 329020"/>
                  <a:gd name="connsiteY23" fmla="*/ 354227 h 568411"/>
                  <a:gd name="connsiteX24" fmla="*/ 294695 w 329020"/>
                  <a:gd name="connsiteY24" fmla="*/ 387179 h 568411"/>
                  <a:gd name="connsiteX25" fmla="*/ 282339 w 329020"/>
                  <a:gd name="connsiteY25" fmla="*/ 461319 h 568411"/>
                  <a:gd name="connsiteX26" fmla="*/ 274101 w 329020"/>
                  <a:gd name="connsiteY26" fmla="*/ 486033 h 568411"/>
                  <a:gd name="connsiteX27" fmla="*/ 257625 w 329020"/>
                  <a:gd name="connsiteY27" fmla="*/ 510746 h 568411"/>
                  <a:gd name="connsiteX28" fmla="*/ 237031 w 329020"/>
                  <a:gd name="connsiteY28" fmla="*/ 547816 h 568411"/>
                  <a:gd name="connsiteX29" fmla="*/ 208198 w 329020"/>
                  <a:gd name="connsiteY29" fmla="*/ 551935 h 568411"/>
                  <a:gd name="connsiteX30" fmla="*/ 195841 w 329020"/>
                  <a:gd name="connsiteY30" fmla="*/ 547816 h 568411"/>
                  <a:gd name="connsiteX31" fmla="*/ 183485 w 329020"/>
                  <a:gd name="connsiteY31" fmla="*/ 543698 h 568411"/>
                  <a:gd name="connsiteX32" fmla="*/ 171128 w 329020"/>
                  <a:gd name="connsiteY32" fmla="*/ 535460 h 568411"/>
                  <a:gd name="connsiteX33" fmla="*/ 158771 w 329020"/>
                  <a:gd name="connsiteY33" fmla="*/ 523103 h 568411"/>
                  <a:gd name="connsiteX34" fmla="*/ 146414 w 329020"/>
                  <a:gd name="connsiteY34" fmla="*/ 518984 h 568411"/>
                  <a:gd name="connsiteX35" fmla="*/ 134058 w 329020"/>
                  <a:gd name="connsiteY35" fmla="*/ 506627 h 568411"/>
                  <a:gd name="connsiteX36" fmla="*/ 125820 w 329020"/>
                  <a:gd name="connsiteY36" fmla="*/ 494271 h 568411"/>
                  <a:gd name="connsiteX37" fmla="*/ 101106 w 329020"/>
                  <a:gd name="connsiteY37" fmla="*/ 477795 h 568411"/>
                  <a:gd name="connsiteX38" fmla="*/ 96987 w 329020"/>
                  <a:gd name="connsiteY38" fmla="*/ 465438 h 568411"/>
                  <a:gd name="connsiteX39" fmla="*/ 76393 w 329020"/>
                  <a:gd name="connsiteY39" fmla="*/ 440725 h 568411"/>
                  <a:gd name="connsiteX40" fmla="*/ 51679 w 329020"/>
                  <a:gd name="connsiteY40" fmla="*/ 424249 h 568411"/>
                  <a:gd name="connsiteX41" fmla="*/ 39322 w 329020"/>
                  <a:gd name="connsiteY41" fmla="*/ 428368 h 568411"/>
                  <a:gd name="connsiteX42" fmla="*/ 22847 w 329020"/>
                  <a:gd name="connsiteY42" fmla="*/ 391298 h 568411"/>
                  <a:gd name="connsiteX43" fmla="*/ 18728 w 329020"/>
                  <a:gd name="connsiteY43" fmla="*/ 378941 h 568411"/>
                  <a:gd name="connsiteX44" fmla="*/ 14609 w 329020"/>
                  <a:gd name="connsiteY44" fmla="*/ 366584 h 568411"/>
                  <a:gd name="connsiteX45" fmla="*/ 14609 w 329020"/>
                  <a:gd name="connsiteY45" fmla="*/ 292444 h 568411"/>
                  <a:gd name="connsiteX46" fmla="*/ 26966 w 329020"/>
                  <a:gd name="connsiteY46" fmla="*/ 181233 h 568411"/>
                  <a:gd name="connsiteX47" fmla="*/ 31085 w 329020"/>
                  <a:gd name="connsiteY47" fmla="*/ 168876 h 568411"/>
                  <a:gd name="connsiteX48" fmla="*/ 18728 w 329020"/>
                  <a:gd name="connsiteY48" fmla="*/ 144162 h 568411"/>
                  <a:gd name="connsiteX49" fmla="*/ 6371 w 329020"/>
                  <a:gd name="connsiteY49" fmla="*/ 135925 h 568411"/>
                  <a:gd name="connsiteX50" fmla="*/ 14609 w 329020"/>
                  <a:gd name="connsiteY50" fmla="*/ 107092 h 568411"/>
                  <a:gd name="connsiteX51" fmla="*/ 10490 w 329020"/>
                  <a:gd name="connsiteY51" fmla="*/ 107092 h 5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9020" h="568411">
                    <a:moveTo>
                      <a:pt x="10490" y="107092"/>
                    </a:moveTo>
                    <a:cubicBezTo>
                      <a:pt x="11863" y="106406"/>
                      <a:pt x="19550" y="105799"/>
                      <a:pt x="22847" y="102973"/>
                    </a:cubicBezTo>
                    <a:cubicBezTo>
                      <a:pt x="70111" y="62462"/>
                      <a:pt x="18849" y="98733"/>
                      <a:pt x="47560" y="70022"/>
                    </a:cubicBezTo>
                    <a:cubicBezTo>
                      <a:pt x="51060" y="66522"/>
                      <a:pt x="55798" y="64530"/>
                      <a:pt x="59917" y="61784"/>
                    </a:cubicBezTo>
                    <a:cubicBezTo>
                      <a:pt x="65409" y="53546"/>
                      <a:pt x="67001" y="40202"/>
                      <a:pt x="76393" y="37071"/>
                    </a:cubicBezTo>
                    <a:cubicBezTo>
                      <a:pt x="98142" y="29821"/>
                      <a:pt x="85137" y="35360"/>
                      <a:pt x="113463" y="16476"/>
                    </a:cubicBezTo>
                    <a:cubicBezTo>
                      <a:pt x="117582" y="13730"/>
                      <a:pt x="121124" y="9803"/>
                      <a:pt x="125820" y="8238"/>
                    </a:cubicBezTo>
                    <a:cubicBezTo>
                      <a:pt x="144818" y="1905"/>
                      <a:pt x="133920" y="4971"/>
                      <a:pt x="158771" y="0"/>
                    </a:cubicBezTo>
                    <a:cubicBezTo>
                      <a:pt x="188855" y="10028"/>
                      <a:pt x="175061" y="6132"/>
                      <a:pt x="199960" y="12357"/>
                    </a:cubicBezTo>
                    <a:cubicBezTo>
                      <a:pt x="202706" y="16476"/>
                      <a:pt x="207498" y="19813"/>
                      <a:pt x="208198" y="24714"/>
                    </a:cubicBezTo>
                    <a:cubicBezTo>
                      <a:pt x="211377" y="46964"/>
                      <a:pt x="189393" y="39039"/>
                      <a:pt x="208198" y="65903"/>
                    </a:cubicBezTo>
                    <a:cubicBezTo>
                      <a:pt x="222182" y="85881"/>
                      <a:pt x="229808" y="78768"/>
                      <a:pt x="245268" y="86498"/>
                    </a:cubicBezTo>
                    <a:cubicBezTo>
                      <a:pt x="249696" y="88712"/>
                      <a:pt x="253925" y="91446"/>
                      <a:pt x="257625" y="94735"/>
                    </a:cubicBezTo>
                    <a:cubicBezTo>
                      <a:pt x="266333" y="102475"/>
                      <a:pt x="282339" y="119449"/>
                      <a:pt x="282339" y="119449"/>
                    </a:cubicBezTo>
                    <a:cubicBezTo>
                      <a:pt x="285689" y="129498"/>
                      <a:pt x="286711" y="136178"/>
                      <a:pt x="294695" y="144162"/>
                    </a:cubicBezTo>
                    <a:cubicBezTo>
                      <a:pt x="298195" y="147662"/>
                      <a:pt x="302933" y="149654"/>
                      <a:pt x="307052" y="152400"/>
                    </a:cubicBezTo>
                    <a:cubicBezTo>
                      <a:pt x="329020" y="185352"/>
                      <a:pt x="329020" y="168876"/>
                      <a:pt x="307052" y="201827"/>
                    </a:cubicBezTo>
                    <a:lnTo>
                      <a:pt x="298814" y="214184"/>
                    </a:lnTo>
                    <a:lnTo>
                      <a:pt x="290577" y="226541"/>
                    </a:lnTo>
                    <a:lnTo>
                      <a:pt x="282339" y="238898"/>
                    </a:lnTo>
                    <a:cubicBezTo>
                      <a:pt x="280966" y="247136"/>
                      <a:pt x="278220" y="255260"/>
                      <a:pt x="278220" y="263611"/>
                    </a:cubicBezTo>
                    <a:cubicBezTo>
                      <a:pt x="278220" y="269941"/>
                      <a:pt x="282210" y="292185"/>
                      <a:pt x="286458" y="300681"/>
                    </a:cubicBezTo>
                    <a:cubicBezTo>
                      <a:pt x="302425" y="332617"/>
                      <a:pt x="288462" y="294338"/>
                      <a:pt x="298814" y="325395"/>
                    </a:cubicBezTo>
                    <a:cubicBezTo>
                      <a:pt x="300187" y="335006"/>
                      <a:pt x="302933" y="344519"/>
                      <a:pt x="302933" y="354227"/>
                    </a:cubicBezTo>
                    <a:cubicBezTo>
                      <a:pt x="302933" y="364168"/>
                      <a:pt x="297945" y="377428"/>
                      <a:pt x="294695" y="387179"/>
                    </a:cubicBezTo>
                    <a:cubicBezTo>
                      <a:pt x="291606" y="411898"/>
                      <a:pt x="289539" y="437319"/>
                      <a:pt x="282339" y="461319"/>
                    </a:cubicBezTo>
                    <a:cubicBezTo>
                      <a:pt x="279844" y="469636"/>
                      <a:pt x="278918" y="478808"/>
                      <a:pt x="274101" y="486033"/>
                    </a:cubicBezTo>
                    <a:cubicBezTo>
                      <a:pt x="268609" y="494271"/>
                      <a:pt x="260756" y="501353"/>
                      <a:pt x="257625" y="510746"/>
                    </a:cubicBezTo>
                    <a:cubicBezTo>
                      <a:pt x="247545" y="540986"/>
                      <a:pt x="255527" y="529320"/>
                      <a:pt x="237031" y="547816"/>
                    </a:cubicBezTo>
                    <a:cubicBezTo>
                      <a:pt x="230166" y="568411"/>
                      <a:pt x="237031" y="561546"/>
                      <a:pt x="208198" y="551935"/>
                    </a:cubicBezTo>
                    <a:lnTo>
                      <a:pt x="195841" y="547816"/>
                    </a:lnTo>
                    <a:lnTo>
                      <a:pt x="183485" y="543698"/>
                    </a:lnTo>
                    <a:cubicBezTo>
                      <a:pt x="179366" y="540952"/>
                      <a:pt x="174931" y="538629"/>
                      <a:pt x="171128" y="535460"/>
                    </a:cubicBezTo>
                    <a:cubicBezTo>
                      <a:pt x="166653" y="531731"/>
                      <a:pt x="163618" y="526334"/>
                      <a:pt x="158771" y="523103"/>
                    </a:cubicBezTo>
                    <a:cubicBezTo>
                      <a:pt x="155158" y="520695"/>
                      <a:pt x="150533" y="520357"/>
                      <a:pt x="146414" y="518984"/>
                    </a:cubicBezTo>
                    <a:cubicBezTo>
                      <a:pt x="142295" y="514865"/>
                      <a:pt x="137787" y="511102"/>
                      <a:pt x="134058" y="506627"/>
                    </a:cubicBezTo>
                    <a:cubicBezTo>
                      <a:pt x="130889" y="502824"/>
                      <a:pt x="129545" y="497531"/>
                      <a:pt x="125820" y="494271"/>
                    </a:cubicBezTo>
                    <a:cubicBezTo>
                      <a:pt x="118369" y="487751"/>
                      <a:pt x="101106" y="477795"/>
                      <a:pt x="101106" y="477795"/>
                    </a:cubicBezTo>
                    <a:cubicBezTo>
                      <a:pt x="99733" y="473676"/>
                      <a:pt x="98929" y="469321"/>
                      <a:pt x="96987" y="465438"/>
                    </a:cubicBezTo>
                    <a:cubicBezTo>
                      <a:pt x="92660" y="456784"/>
                      <a:pt x="83846" y="446522"/>
                      <a:pt x="76393" y="440725"/>
                    </a:cubicBezTo>
                    <a:cubicBezTo>
                      <a:pt x="68578" y="434646"/>
                      <a:pt x="51679" y="424249"/>
                      <a:pt x="51679" y="424249"/>
                    </a:cubicBezTo>
                    <a:cubicBezTo>
                      <a:pt x="47560" y="425622"/>
                      <a:pt x="43353" y="429981"/>
                      <a:pt x="39322" y="428368"/>
                    </a:cubicBezTo>
                    <a:cubicBezTo>
                      <a:pt x="31792" y="425356"/>
                      <a:pt x="22961" y="391641"/>
                      <a:pt x="22847" y="391298"/>
                    </a:cubicBezTo>
                    <a:lnTo>
                      <a:pt x="18728" y="378941"/>
                    </a:lnTo>
                    <a:lnTo>
                      <a:pt x="14609" y="366584"/>
                    </a:lnTo>
                    <a:cubicBezTo>
                      <a:pt x="5285" y="254694"/>
                      <a:pt x="10051" y="360813"/>
                      <a:pt x="14609" y="292444"/>
                    </a:cubicBezTo>
                    <a:cubicBezTo>
                      <a:pt x="21817" y="184318"/>
                      <a:pt x="0" y="221679"/>
                      <a:pt x="26966" y="181233"/>
                    </a:cubicBezTo>
                    <a:cubicBezTo>
                      <a:pt x="28339" y="177114"/>
                      <a:pt x="31085" y="173218"/>
                      <a:pt x="31085" y="168876"/>
                    </a:cubicBezTo>
                    <a:cubicBezTo>
                      <a:pt x="31085" y="162176"/>
                      <a:pt x="22893" y="148327"/>
                      <a:pt x="18728" y="144162"/>
                    </a:cubicBezTo>
                    <a:cubicBezTo>
                      <a:pt x="15228" y="140662"/>
                      <a:pt x="10490" y="138671"/>
                      <a:pt x="6371" y="135925"/>
                    </a:cubicBezTo>
                    <a:cubicBezTo>
                      <a:pt x="7691" y="130646"/>
                      <a:pt x="11654" y="113001"/>
                      <a:pt x="14609" y="107092"/>
                    </a:cubicBezTo>
                    <a:cubicBezTo>
                      <a:pt x="15477" y="105355"/>
                      <a:pt x="9117" y="107779"/>
                      <a:pt x="10490" y="107092"/>
                    </a:cubicBezTo>
                    <a:close/>
                  </a:path>
                </a:pathLst>
              </a:custGeom>
              <a:solidFill>
                <a:srgbClr val="479F00"/>
              </a:solidFill>
              <a:ln>
                <a:solidFill>
                  <a:srgbClr val="5AB4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6" name="Freeform 105"/>
              <p:cNvSpPr/>
              <p:nvPr/>
            </p:nvSpPr>
            <p:spPr>
              <a:xfrm>
                <a:off x="4725082" y="2610606"/>
                <a:ext cx="983740" cy="729568"/>
              </a:xfrm>
              <a:custGeom>
                <a:avLst/>
                <a:gdLst>
                  <a:gd name="connsiteX0" fmla="*/ 6498 w 982682"/>
                  <a:gd name="connsiteY0" fmla="*/ 189470 h 729048"/>
                  <a:gd name="connsiteX1" fmla="*/ 27092 w 982682"/>
                  <a:gd name="connsiteY1" fmla="*/ 140043 h 729048"/>
                  <a:gd name="connsiteX2" fmla="*/ 43568 w 982682"/>
                  <a:gd name="connsiteY2" fmla="*/ 115329 h 729048"/>
                  <a:gd name="connsiteX3" fmla="*/ 51806 w 982682"/>
                  <a:gd name="connsiteY3" fmla="*/ 102973 h 729048"/>
                  <a:gd name="connsiteX4" fmla="*/ 60044 w 982682"/>
                  <a:gd name="connsiteY4" fmla="*/ 90616 h 729048"/>
                  <a:gd name="connsiteX5" fmla="*/ 84757 w 982682"/>
                  <a:gd name="connsiteY5" fmla="*/ 70021 h 729048"/>
                  <a:gd name="connsiteX6" fmla="*/ 109471 w 982682"/>
                  <a:gd name="connsiteY6" fmla="*/ 53546 h 729048"/>
                  <a:gd name="connsiteX7" fmla="*/ 134184 w 982682"/>
                  <a:gd name="connsiteY7" fmla="*/ 37070 h 729048"/>
                  <a:gd name="connsiteX8" fmla="*/ 146541 w 982682"/>
                  <a:gd name="connsiteY8" fmla="*/ 28832 h 729048"/>
                  <a:gd name="connsiteX9" fmla="*/ 158898 w 982682"/>
                  <a:gd name="connsiteY9" fmla="*/ 24713 h 729048"/>
                  <a:gd name="connsiteX10" fmla="*/ 183611 w 982682"/>
                  <a:gd name="connsiteY10" fmla="*/ 8237 h 729048"/>
                  <a:gd name="connsiteX11" fmla="*/ 195968 w 982682"/>
                  <a:gd name="connsiteY11" fmla="*/ 0 h 729048"/>
                  <a:gd name="connsiteX12" fmla="*/ 200087 w 982682"/>
                  <a:gd name="connsiteY12" fmla="*/ 12356 h 729048"/>
                  <a:gd name="connsiteX13" fmla="*/ 195968 w 982682"/>
                  <a:gd name="connsiteY13" fmla="*/ 28832 h 729048"/>
                  <a:gd name="connsiteX14" fmla="*/ 183611 w 982682"/>
                  <a:gd name="connsiteY14" fmla="*/ 74140 h 729048"/>
                  <a:gd name="connsiteX15" fmla="*/ 187730 w 982682"/>
                  <a:gd name="connsiteY15" fmla="*/ 90616 h 729048"/>
                  <a:gd name="connsiteX16" fmla="*/ 270109 w 982682"/>
                  <a:gd name="connsiteY16" fmla="*/ 82378 h 729048"/>
                  <a:gd name="connsiteX17" fmla="*/ 286584 w 982682"/>
                  <a:gd name="connsiteY17" fmla="*/ 78259 h 729048"/>
                  <a:gd name="connsiteX18" fmla="*/ 298941 w 982682"/>
                  <a:gd name="connsiteY18" fmla="*/ 82378 h 729048"/>
                  <a:gd name="connsiteX19" fmla="*/ 323655 w 982682"/>
                  <a:gd name="connsiteY19" fmla="*/ 86497 h 729048"/>
                  <a:gd name="connsiteX20" fmla="*/ 340130 w 982682"/>
                  <a:gd name="connsiteY20" fmla="*/ 90616 h 729048"/>
                  <a:gd name="connsiteX21" fmla="*/ 377201 w 982682"/>
                  <a:gd name="connsiteY21" fmla="*/ 119448 h 729048"/>
                  <a:gd name="connsiteX22" fmla="*/ 389557 w 982682"/>
                  <a:gd name="connsiteY22" fmla="*/ 127686 h 729048"/>
                  <a:gd name="connsiteX23" fmla="*/ 414271 w 982682"/>
                  <a:gd name="connsiteY23" fmla="*/ 148281 h 729048"/>
                  <a:gd name="connsiteX24" fmla="*/ 451341 w 982682"/>
                  <a:gd name="connsiteY24" fmla="*/ 160637 h 729048"/>
                  <a:gd name="connsiteX25" fmla="*/ 463698 w 982682"/>
                  <a:gd name="connsiteY25" fmla="*/ 164756 h 729048"/>
                  <a:gd name="connsiteX26" fmla="*/ 504887 w 982682"/>
                  <a:gd name="connsiteY26" fmla="*/ 156519 h 729048"/>
                  <a:gd name="connsiteX27" fmla="*/ 517244 w 982682"/>
                  <a:gd name="connsiteY27" fmla="*/ 148281 h 729048"/>
                  <a:gd name="connsiteX28" fmla="*/ 525482 w 982682"/>
                  <a:gd name="connsiteY28" fmla="*/ 135924 h 729048"/>
                  <a:gd name="connsiteX29" fmla="*/ 579028 w 982682"/>
                  <a:gd name="connsiteY29" fmla="*/ 131805 h 729048"/>
                  <a:gd name="connsiteX30" fmla="*/ 644930 w 982682"/>
                  <a:gd name="connsiteY30" fmla="*/ 140043 h 729048"/>
                  <a:gd name="connsiteX31" fmla="*/ 640811 w 982682"/>
                  <a:gd name="connsiteY31" fmla="*/ 152400 h 729048"/>
                  <a:gd name="connsiteX32" fmla="*/ 632574 w 982682"/>
                  <a:gd name="connsiteY32" fmla="*/ 189470 h 729048"/>
                  <a:gd name="connsiteX33" fmla="*/ 624336 w 982682"/>
                  <a:gd name="connsiteY33" fmla="*/ 201827 h 729048"/>
                  <a:gd name="connsiteX34" fmla="*/ 628455 w 982682"/>
                  <a:gd name="connsiteY34" fmla="*/ 218302 h 729048"/>
                  <a:gd name="connsiteX35" fmla="*/ 706714 w 982682"/>
                  <a:gd name="connsiteY35" fmla="*/ 222421 h 729048"/>
                  <a:gd name="connsiteX36" fmla="*/ 735546 w 982682"/>
                  <a:gd name="connsiteY36" fmla="*/ 226540 h 729048"/>
                  <a:gd name="connsiteX37" fmla="*/ 776736 w 982682"/>
                  <a:gd name="connsiteY37" fmla="*/ 230659 h 729048"/>
                  <a:gd name="connsiteX38" fmla="*/ 789092 w 982682"/>
                  <a:gd name="connsiteY38" fmla="*/ 234778 h 729048"/>
                  <a:gd name="connsiteX39" fmla="*/ 805568 w 982682"/>
                  <a:gd name="connsiteY39" fmla="*/ 238897 h 729048"/>
                  <a:gd name="connsiteX40" fmla="*/ 830282 w 982682"/>
                  <a:gd name="connsiteY40" fmla="*/ 247135 h 729048"/>
                  <a:gd name="connsiteX41" fmla="*/ 867352 w 982682"/>
                  <a:gd name="connsiteY41" fmla="*/ 267729 h 729048"/>
                  <a:gd name="connsiteX42" fmla="*/ 879709 w 982682"/>
                  <a:gd name="connsiteY42" fmla="*/ 275967 h 729048"/>
                  <a:gd name="connsiteX43" fmla="*/ 908541 w 982682"/>
                  <a:gd name="connsiteY43" fmla="*/ 284205 h 729048"/>
                  <a:gd name="connsiteX44" fmla="*/ 982682 w 982682"/>
                  <a:gd name="connsiteY44" fmla="*/ 296562 h 729048"/>
                  <a:gd name="connsiteX45" fmla="*/ 957968 w 982682"/>
                  <a:gd name="connsiteY45" fmla="*/ 313037 h 729048"/>
                  <a:gd name="connsiteX46" fmla="*/ 945611 w 982682"/>
                  <a:gd name="connsiteY46" fmla="*/ 321275 h 729048"/>
                  <a:gd name="connsiteX47" fmla="*/ 937374 w 982682"/>
                  <a:gd name="connsiteY47" fmla="*/ 333632 h 729048"/>
                  <a:gd name="connsiteX48" fmla="*/ 912660 w 982682"/>
                  <a:gd name="connsiteY48" fmla="*/ 345989 h 729048"/>
                  <a:gd name="connsiteX49" fmla="*/ 900303 w 982682"/>
                  <a:gd name="connsiteY49" fmla="*/ 358346 h 729048"/>
                  <a:gd name="connsiteX50" fmla="*/ 871471 w 982682"/>
                  <a:gd name="connsiteY50" fmla="*/ 391297 h 729048"/>
                  <a:gd name="connsiteX51" fmla="*/ 863233 w 982682"/>
                  <a:gd name="connsiteY51" fmla="*/ 416010 h 729048"/>
                  <a:gd name="connsiteX52" fmla="*/ 859114 w 982682"/>
                  <a:gd name="connsiteY52" fmla="*/ 428367 h 729048"/>
                  <a:gd name="connsiteX53" fmla="*/ 830282 w 982682"/>
                  <a:gd name="connsiteY53" fmla="*/ 469556 h 729048"/>
                  <a:gd name="connsiteX54" fmla="*/ 817925 w 982682"/>
                  <a:gd name="connsiteY54" fmla="*/ 477794 h 729048"/>
                  <a:gd name="connsiteX55" fmla="*/ 797330 w 982682"/>
                  <a:gd name="connsiteY55" fmla="*/ 502508 h 729048"/>
                  <a:gd name="connsiteX56" fmla="*/ 756141 w 982682"/>
                  <a:gd name="connsiteY56" fmla="*/ 531340 h 729048"/>
                  <a:gd name="connsiteX57" fmla="*/ 735546 w 982682"/>
                  <a:gd name="connsiteY57" fmla="*/ 547816 h 729048"/>
                  <a:gd name="connsiteX58" fmla="*/ 710833 w 982682"/>
                  <a:gd name="connsiteY58" fmla="*/ 572529 h 729048"/>
                  <a:gd name="connsiteX59" fmla="*/ 686119 w 982682"/>
                  <a:gd name="connsiteY59" fmla="*/ 584886 h 729048"/>
                  <a:gd name="connsiteX60" fmla="*/ 673763 w 982682"/>
                  <a:gd name="connsiteY60" fmla="*/ 589005 h 729048"/>
                  <a:gd name="connsiteX61" fmla="*/ 636692 w 982682"/>
                  <a:gd name="connsiteY61" fmla="*/ 609600 h 729048"/>
                  <a:gd name="connsiteX62" fmla="*/ 611979 w 982682"/>
                  <a:gd name="connsiteY62" fmla="*/ 630194 h 729048"/>
                  <a:gd name="connsiteX63" fmla="*/ 587265 w 982682"/>
                  <a:gd name="connsiteY63" fmla="*/ 638432 h 729048"/>
                  <a:gd name="connsiteX64" fmla="*/ 574909 w 982682"/>
                  <a:gd name="connsiteY64" fmla="*/ 642551 h 729048"/>
                  <a:gd name="connsiteX65" fmla="*/ 562552 w 982682"/>
                  <a:gd name="connsiteY65" fmla="*/ 646670 h 729048"/>
                  <a:gd name="connsiteX66" fmla="*/ 488411 w 982682"/>
                  <a:gd name="connsiteY66" fmla="*/ 642551 h 729048"/>
                  <a:gd name="connsiteX67" fmla="*/ 484292 w 982682"/>
                  <a:gd name="connsiteY67" fmla="*/ 679621 h 729048"/>
                  <a:gd name="connsiteX68" fmla="*/ 496649 w 982682"/>
                  <a:gd name="connsiteY68" fmla="*/ 687859 h 729048"/>
                  <a:gd name="connsiteX69" fmla="*/ 509006 w 982682"/>
                  <a:gd name="connsiteY69" fmla="*/ 712573 h 729048"/>
                  <a:gd name="connsiteX70" fmla="*/ 496649 w 982682"/>
                  <a:gd name="connsiteY70" fmla="*/ 720810 h 729048"/>
                  <a:gd name="connsiteX71" fmla="*/ 471936 w 982682"/>
                  <a:gd name="connsiteY71" fmla="*/ 729048 h 729048"/>
                  <a:gd name="connsiteX72" fmla="*/ 459579 w 982682"/>
                  <a:gd name="connsiteY72" fmla="*/ 720810 h 729048"/>
                  <a:gd name="connsiteX73" fmla="*/ 434865 w 982682"/>
                  <a:gd name="connsiteY73" fmla="*/ 712573 h 729048"/>
                  <a:gd name="connsiteX74" fmla="*/ 422509 w 982682"/>
                  <a:gd name="connsiteY74" fmla="*/ 708454 h 729048"/>
                  <a:gd name="connsiteX75" fmla="*/ 373082 w 982682"/>
                  <a:gd name="connsiteY75" fmla="*/ 691978 h 729048"/>
                  <a:gd name="connsiteX76" fmla="*/ 360725 w 982682"/>
                  <a:gd name="connsiteY76" fmla="*/ 687859 h 729048"/>
                  <a:gd name="connsiteX77" fmla="*/ 336011 w 982682"/>
                  <a:gd name="connsiteY77" fmla="*/ 671383 h 729048"/>
                  <a:gd name="connsiteX78" fmla="*/ 319536 w 982682"/>
                  <a:gd name="connsiteY78" fmla="*/ 646670 h 729048"/>
                  <a:gd name="connsiteX79" fmla="*/ 311298 w 982682"/>
                  <a:gd name="connsiteY79" fmla="*/ 634313 h 729048"/>
                  <a:gd name="connsiteX80" fmla="*/ 290703 w 982682"/>
                  <a:gd name="connsiteY80" fmla="*/ 597243 h 729048"/>
                  <a:gd name="connsiteX81" fmla="*/ 278346 w 982682"/>
                  <a:gd name="connsiteY81" fmla="*/ 584886 h 729048"/>
                  <a:gd name="connsiteX82" fmla="*/ 253633 w 982682"/>
                  <a:gd name="connsiteY82" fmla="*/ 568410 h 729048"/>
                  <a:gd name="connsiteX83" fmla="*/ 233038 w 982682"/>
                  <a:gd name="connsiteY83" fmla="*/ 531340 h 729048"/>
                  <a:gd name="connsiteX84" fmla="*/ 224801 w 982682"/>
                  <a:gd name="connsiteY84" fmla="*/ 518983 h 729048"/>
                  <a:gd name="connsiteX85" fmla="*/ 212444 w 982682"/>
                  <a:gd name="connsiteY85" fmla="*/ 514864 h 729048"/>
                  <a:gd name="connsiteX86" fmla="*/ 195968 w 982682"/>
                  <a:gd name="connsiteY86" fmla="*/ 518983 h 729048"/>
                  <a:gd name="connsiteX87" fmla="*/ 191849 w 982682"/>
                  <a:gd name="connsiteY87" fmla="*/ 531340 h 729048"/>
                  <a:gd name="connsiteX88" fmla="*/ 187730 w 982682"/>
                  <a:gd name="connsiteY88" fmla="*/ 556054 h 729048"/>
                  <a:gd name="connsiteX89" fmla="*/ 175374 w 982682"/>
                  <a:gd name="connsiteY89" fmla="*/ 564291 h 729048"/>
                  <a:gd name="connsiteX90" fmla="*/ 146541 w 982682"/>
                  <a:gd name="connsiteY90" fmla="*/ 556054 h 729048"/>
                  <a:gd name="connsiteX91" fmla="*/ 130065 w 982682"/>
                  <a:gd name="connsiteY91" fmla="*/ 518983 h 729048"/>
                  <a:gd name="connsiteX92" fmla="*/ 125946 w 982682"/>
                  <a:gd name="connsiteY92" fmla="*/ 506627 h 729048"/>
                  <a:gd name="connsiteX93" fmla="*/ 121828 w 982682"/>
                  <a:gd name="connsiteY93" fmla="*/ 494270 h 729048"/>
                  <a:gd name="connsiteX94" fmla="*/ 113590 w 982682"/>
                  <a:gd name="connsiteY94" fmla="*/ 448962 h 729048"/>
                  <a:gd name="connsiteX95" fmla="*/ 88876 w 982682"/>
                  <a:gd name="connsiteY95" fmla="*/ 399535 h 729048"/>
                  <a:gd name="connsiteX96" fmla="*/ 84757 w 982682"/>
                  <a:gd name="connsiteY96" fmla="*/ 387178 h 729048"/>
                  <a:gd name="connsiteX97" fmla="*/ 60044 w 982682"/>
                  <a:gd name="connsiteY97" fmla="*/ 362464 h 729048"/>
                  <a:gd name="connsiteX98" fmla="*/ 55925 w 982682"/>
                  <a:gd name="connsiteY98" fmla="*/ 284205 h 729048"/>
                  <a:gd name="connsiteX99" fmla="*/ 39449 w 982682"/>
                  <a:gd name="connsiteY99" fmla="*/ 259491 h 729048"/>
                  <a:gd name="connsiteX100" fmla="*/ 31211 w 982682"/>
                  <a:gd name="connsiteY100" fmla="*/ 247135 h 729048"/>
                  <a:gd name="connsiteX101" fmla="*/ 22974 w 982682"/>
                  <a:gd name="connsiteY101" fmla="*/ 234778 h 729048"/>
                  <a:gd name="connsiteX102" fmla="*/ 10617 w 982682"/>
                  <a:gd name="connsiteY102" fmla="*/ 226540 h 729048"/>
                  <a:gd name="connsiteX103" fmla="*/ 2379 w 982682"/>
                  <a:gd name="connsiteY103" fmla="*/ 214183 h 729048"/>
                  <a:gd name="connsiteX104" fmla="*/ 6498 w 982682"/>
                  <a:gd name="connsiteY104" fmla="*/ 189470 h 7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82682" h="729048">
                    <a:moveTo>
                      <a:pt x="6498" y="189470"/>
                    </a:moveTo>
                    <a:cubicBezTo>
                      <a:pt x="10617" y="177113"/>
                      <a:pt x="14934" y="162839"/>
                      <a:pt x="27092" y="140043"/>
                    </a:cubicBezTo>
                    <a:cubicBezTo>
                      <a:pt x="31751" y="131307"/>
                      <a:pt x="38076" y="123567"/>
                      <a:pt x="43568" y="115329"/>
                    </a:cubicBezTo>
                    <a:lnTo>
                      <a:pt x="51806" y="102973"/>
                    </a:lnTo>
                    <a:cubicBezTo>
                      <a:pt x="54552" y="98854"/>
                      <a:pt x="56544" y="94116"/>
                      <a:pt x="60044" y="90616"/>
                    </a:cubicBezTo>
                    <a:cubicBezTo>
                      <a:pt x="96146" y="54514"/>
                      <a:pt x="50350" y="98694"/>
                      <a:pt x="84757" y="70021"/>
                    </a:cubicBezTo>
                    <a:cubicBezTo>
                      <a:pt x="105324" y="52881"/>
                      <a:pt x="87757" y="60782"/>
                      <a:pt x="109471" y="53546"/>
                    </a:cubicBezTo>
                    <a:lnTo>
                      <a:pt x="134184" y="37070"/>
                    </a:lnTo>
                    <a:cubicBezTo>
                      <a:pt x="138303" y="34324"/>
                      <a:pt x="141845" y="30397"/>
                      <a:pt x="146541" y="28832"/>
                    </a:cubicBezTo>
                    <a:cubicBezTo>
                      <a:pt x="150660" y="27459"/>
                      <a:pt x="155103" y="26822"/>
                      <a:pt x="158898" y="24713"/>
                    </a:cubicBezTo>
                    <a:cubicBezTo>
                      <a:pt x="167553" y="19905"/>
                      <a:pt x="175373" y="13729"/>
                      <a:pt x="183611" y="8237"/>
                    </a:cubicBezTo>
                    <a:lnTo>
                      <a:pt x="195968" y="0"/>
                    </a:lnTo>
                    <a:cubicBezTo>
                      <a:pt x="197341" y="4119"/>
                      <a:pt x="200087" y="8015"/>
                      <a:pt x="200087" y="12356"/>
                    </a:cubicBezTo>
                    <a:cubicBezTo>
                      <a:pt x="200087" y="18017"/>
                      <a:pt x="197595" y="23410"/>
                      <a:pt x="195968" y="28832"/>
                    </a:cubicBezTo>
                    <a:cubicBezTo>
                      <a:pt x="183426" y="70640"/>
                      <a:pt x="191119" y="36604"/>
                      <a:pt x="183611" y="74140"/>
                    </a:cubicBezTo>
                    <a:cubicBezTo>
                      <a:pt x="184984" y="79632"/>
                      <a:pt x="182238" y="89243"/>
                      <a:pt x="187730" y="90616"/>
                    </a:cubicBezTo>
                    <a:cubicBezTo>
                      <a:pt x="190957" y="91423"/>
                      <a:pt x="262617" y="83210"/>
                      <a:pt x="270109" y="82378"/>
                    </a:cubicBezTo>
                    <a:cubicBezTo>
                      <a:pt x="275601" y="81005"/>
                      <a:pt x="280923" y="78259"/>
                      <a:pt x="286584" y="78259"/>
                    </a:cubicBezTo>
                    <a:cubicBezTo>
                      <a:pt x="290926" y="78259"/>
                      <a:pt x="294703" y="81436"/>
                      <a:pt x="298941" y="82378"/>
                    </a:cubicBezTo>
                    <a:cubicBezTo>
                      <a:pt x="307094" y="84190"/>
                      <a:pt x="315466" y="84859"/>
                      <a:pt x="323655" y="86497"/>
                    </a:cubicBezTo>
                    <a:cubicBezTo>
                      <a:pt x="329206" y="87607"/>
                      <a:pt x="334638" y="89243"/>
                      <a:pt x="340130" y="90616"/>
                    </a:cubicBezTo>
                    <a:cubicBezTo>
                      <a:pt x="402571" y="132241"/>
                      <a:pt x="338498" y="87194"/>
                      <a:pt x="377201" y="119448"/>
                    </a:cubicBezTo>
                    <a:cubicBezTo>
                      <a:pt x="381004" y="122617"/>
                      <a:pt x="385754" y="124517"/>
                      <a:pt x="389557" y="127686"/>
                    </a:cubicBezTo>
                    <a:cubicBezTo>
                      <a:pt x="400642" y="136924"/>
                      <a:pt x="401123" y="142437"/>
                      <a:pt x="414271" y="148281"/>
                    </a:cubicBezTo>
                    <a:cubicBezTo>
                      <a:pt x="414300" y="148294"/>
                      <a:pt x="445148" y="158573"/>
                      <a:pt x="451341" y="160637"/>
                    </a:cubicBezTo>
                    <a:lnTo>
                      <a:pt x="463698" y="164756"/>
                    </a:lnTo>
                    <a:cubicBezTo>
                      <a:pt x="469265" y="163828"/>
                      <a:pt x="497072" y="159868"/>
                      <a:pt x="504887" y="156519"/>
                    </a:cubicBezTo>
                    <a:cubicBezTo>
                      <a:pt x="509437" y="154569"/>
                      <a:pt x="513125" y="151027"/>
                      <a:pt x="517244" y="148281"/>
                    </a:cubicBezTo>
                    <a:cubicBezTo>
                      <a:pt x="519990" y="144162"/>
                      <a:pt x="520699" y="137200"/>
                      <a:pt x="525482" y="135924"/>
                    </a:cubicBezTo>
                    <a:cubicBezTo>
                      <a:pt x="542779" y="131311"/>
                      <a:pt x="561127" y="131805"/>
                      <a:pt x="579028" y="131805"/>
                    </a:cubicBezTo>
                    <a:cubicBezTo>
                      <a:pt x="598828" y="131805"/>
                      <a:pt x="624582" y="136651"/>
                      <a:pt x="644930" y="140043"/>
                    </a:cubicBezTo>
                    <a:cubicBezTo>
                      <a:pt x="643557" y="144162"/>
                      <a:pt x="641753" y="148162"/>
                      <a:pt x="640811" y="152400"/>
                    </a:cubicBezTo>
                    <a:cubicBezTo>
                      <a:pt x="638282" y="163781"/>
                      <a:pt x="638135" y="178348"/>
                      <a:pt x="632574" y="189470"/>
                    </a:cubicBezTo>
                    <a:cubicBezTo>
                      <a:pt x="630360" y="193898"/>
                      <a:pt x="627082" y="197708"/>
                      <a:pt x="624336" y="201827"/>
                    </a:cubicBezTo>
                    <a:cubicBezTo>
                      <a:pt x="625709" y="207319"/>
                      <a:pt x="622963" y="216929"/>
                      <a:pt x="628455" y="218302"/>
                    </a:cubicBezTo>
                    <a:cubicBezTo>
                      <a:pt x="653798" y="224637"/>
                      <a:pt x="680669" y="220417"/>
                      <a:pt x="706714" y="222421"/>
                    </a:cubicBezTo>
                    <a:cubicBezTo>
                      <a:pt x="716394" y="223166"/>
                      <a:pt x="725904" y="225406"/>
                      <a:pt x="735546" y="226540"/>
                    </a:cubicBezTo>
                    <a:cubicBezTo>
                      <a:pt x="749250" y="228152"/>
                      <a:pt x="763006" y="229286"/>
                      <a:pt x="776736" y="230659"/>
                    </a:cubicBezTo>
                    <a:cubicBezTo>
                      <a:pt x="780855" y="232032"/>
                      <a:pt x="784918" y="233585"/>
                      <a:pt x="789092" y="234778"/>
                    </a:cubicBezTo>
                    <a:cubicBezTo>
                      <a:pt x="794535" y="236333"/>
                      <a:pt x="800146" y="237270"/>
                      <a:pt x="805568" y="238897"/>
                    </a:cubicBezTo>
                    <a:cubicBezTo>
                      <a:pt x="813885" y="241392"/>
                      <a:pt x="830282" y="247135"/>
                      <a:pt x="830282" y="247135"/>
                    </a:cubicBezTo>
                    <a:cubicBezTo>
                      <a:pt x="869062" y="285915"/>
                      <a:pt x="806872" y="227409"/>
                      <a:pt x="867352" y="267729"/>
                    </a:cubicBezTo>
                    <a:cubicBezTo>
                      <a:pt x="871471" y="270475"/>
                      <a:pt x="875281" y="273753"/>
                      <a:pt x="879709" y="275967"/>
                    </a:cubicBezTo>
                    <a:cubicBezTo>
                      <a:pt x="885214" y="278720"/>
                      <a:pt x="903789" y="283149"/>
                      <a:pt x="908541" y="284205"/>
                    </a:cubicBezTo>
                    <a:cubicBezTo>
                      <a:pt x="933028" y="289647"/>
                      <a:pt x="957872" y="293018"/>
                      <a:pt x="982682" y="296562"/>
                    </a:cubicBezTo>
                    <a:lnTo>
                      <a:pt x="957968" y="313037"/>
                    </a:lnTo>
                    <a:lnTo>
                      <a:pt x="945611" y="321275"/>
                    </a:lnTo>
                    <a:cubicBezTo>
                      <a:pt x="942865" y="325394"/>
                      <a:pt x="940874" y="330132"/>
                      <a:pt x="937374" y="333632"/>
                    </a:cubicBezTo>
                    <a:cubicBezTo>
                      <a:pt x="929390" y="341617"/>
                      <a:pt x="922710" y="342639"/>
                      <a:pt x="912660" y="345989"/>
                    </a:cubicBezTo>
                    <a:cubicBezTo>
                      <a:pt x="908541" y="350108"/>
                      <a:pt x="904778" y="354617"/>
                      <a:pt x="900303" y="358346"/>
                    </a:cubicBezTo>
                    <a:cubicBezTo>
                      <a:pt x="884776" y="371285"/>
                      <a:pt x="880556" y="364043"/>
                      <a:pt x="871471" y="391297"/>
                    </a:cubicBezTo>
                    <a:lnTo>
                      <a:pt x="863233" y="416010"/>
                    </a:lnTo>
                    <a:cubicBezTo>
                      <a:pt x="861860" y="420129"/>
                      <a:pt x="861522" y="424754"/>
                      <a:pt x="859114" y="428367"/>
                    </a:cubicBezTo>
                    <a:cubicBezTo>
                      <a:pt x="856425" y="432401"/>
                      <a:pt x="836380" y="463458"/>
                      <a:pt x="830282" y="469556"/>
                    </a:cubicBezTo>
                    <a:cubicBezTo>
                      <a:pt x="826782" y="473056"/>
                      <a:pt x="822044" y="475048"/>
                      <a:pt x="817925" y="477794"/>
                    </a:cubicBezTo>
                    <a:cubicBezTo>
                      <a:pt x="810602" y="488778"/>
                      <a:pt x="808308" y="493969"/>
                      <a:pt x="797330" y="502508"/>
                    </a:cubicBezTo>
                    <a:cubicBezTo>
                      <a:pt x="791272" y="507220"/>
                      <a:pt x="763641" y="523840"/>
                      <a:pt x="756141" y="531340"/>
                    </a:cubicBezTo>
                    <a:cubicBezTo>
                      <a:pt x="737510" y="549971"/>
                      <a:pt x="759603" y="539797"/>
                      <a:pt x="735546" y="547816"/>
                    </a:cubicBezTo>
                    <a:cubicBezTo>
                      <a:pt x="727308" y="556054"/>
                      <a:pt x="721885" y="568845"/>
                      <a:pt x="710833" y="572529"/>
                    </a:cubicBezTo>
                    <a:cubicBezTo>
                      <a:pt x="679777" y="582881"/>
                      <a:pt x="718054" y="568918"/>
                      <a:pt x="686119" y="584886"/>
                    </a:cubicBezTo>
                    <a:cubicBezTo>
                      <a:pt x="682236" y="586828"/>
                      <a:pt x="677558" y="586897"/>
                      <a:pt x="673763" y="589005"/>
                    </a:cubicBezTo>
                    <a:cubicBezTo>
                      <a:pt x="631276" y="612610"/>
                      <a:pt x="664652" y="600280"/>
                      <a:pt x="636692" y="609600"/>
                    </a:cubicBezTo>
                    <a:cubicBezTo>
                      <a:pt x="628932" y="617360"/>
                      <a:pt x="622301" y="625606"/>
                      <a:pt x="611979" y="630194"/>
                    </a:cubicBezTo>
                    <a:cubicBezTo>
                      <a:pt x="604044" y="633721"/>
                      <a:pt x="595503" y="635686"/>
                      <a:pt x="587265" y="638432"/>
                    </a:cubicBezTo>
                    <a:lnTo>
                      <a:pt x="574909" y="642551"/>
                    </a:lnTo>
                    <a:lnTo>
                      <a:pt x="562552" y="646670"/>
                    </a:lnTo>
                    <a:cubicBezTo>
                      <a:pt x="510508" y="636261"/>
                      <a:pt x="535256" y="636695"/>
                      <a:pt x="488411" y="642551"/>
                    </a:cubicBezTo>
                    <a:cubicBezTo>
                      <a:pt x="478884" y="656844"/>
                      <a:pt x="473723" y="658482"/>
                      <a:pt x="484292" y="679621"/>
                    </a:cubicBezTo>
                    <a:cubicBezTo>
                      <a:pt x="486506" y="684049"/>
                      <a:pt x="492530" y="685113"/>
                      <a:pt x="496649" y="687859"/>
                    </a:cubicBezTo>
                    <a:cubicBezTo>
                      <a:pt x="498384" y="690461"/>
                      <a:pt x="511138" y="707244"/>
                      <a:pt x="509006" y="712573"/>
                    </a:cubicBezTo>
                    <a:cubicBezTo>
                      <a:pt x="507167" y="717169"/>
                      <a:pt x="501173" y="718800"/>
                      <a:pt x="496649" y="720810"/>
                    </a:cubicBezTo>
                    <a:cubicBezTo>
                      <a:pt x="488714" y="724337"/>
                      <a:pt x="471936" y="729048"/>
                      <a:pt x="471936" y="729048"/>
                    </a:cubicBezTo>
                    <a:cubicBezTo>
                      <a:pt x="467817" y="726302"/>
                      <a:pt x="464103" y="722820"/>
                      <a:pt x="459579" y="720810"/>
                    </a:cubicBezTo>
                    <a:cubicBezTo>
                      <a:pt x="451644" y="717283"/>
                      <a:pt x="443103" y="715319"/>
                      <a:pt x="434865" y="712573"/>
                    </a:cubicBezTo>
                    <a:lnTo>
                      <a:pt x="422509" y="708454"/>
                    </a:lnTo>
                    <a:lnTo>
                      <a:pt x="373082" y="691978"/>
                    </a:lnTo>
                    <a:cubicBezTo>
                      <a:pt x="368963" y="690605"/>
                      <a:pt x="364338" y="690267"/>
                      <a:pt x="360725" y="687859"/>
                    </a:cubicBezTo>
                    <a:lnTo>
                      <a:pt x="336011" y="671383"/>
                    </a:lnTo>
                    <a:lnTo>
                      <a:pt x="319536" y="646670"/>
                    </a:lnTo>
                    <a:cubicBezTo>
                      <a:pt x="316790" y="642551"/>
                      <a:pt x="312863" y="639009"/>
                      <a:pt x="311298" y="634313"/>
                    </a:cubicBezTo>
                    <a:cubicBezTo>
                      <a:pt x="306118" y="618774"/>
                      <a:pt x="304867" y="611407"/>
                      <a:pt x="290703" y="597243"/>
                    </a:cubicBezTo>
                    <a:cubicBezTo>
                      <a:pt x="286584" y="593124"/>
                      <a:pt x="282944" y="588462"/>
                      <a:pt x="278346" y="584886"/>
                    </a:cubicBezTo>
                    <a:cubicBezTo>
                      <a:pt x="270531" y="578808"/>
                      <a:pt x="253633" y="568410"/>
                      <a:pt x="253633" y="568410"/>
                    </a:cubicBezTo>
                    <a:cubicBezTo>
                      <a:pt x="246383" y="546660"/>
                      <a:pt x="251923" y="559669"/>
                      <a:pt x="233038" y="531340"/>
                    </a:cubicBezTo>
                    <a:cubicBezTo>
                      <a:pt x="230292" y="527221"/>
                      <a:pt x="229497" y="520548"/>
                      <a:pt x="224801" y="518983"/>
                    </a:cubicBezTo>
                    <a:lnTo>
                      <a:pt x="212444" y="514864"/>
                    </a:lnTo>
                    <a:cubicBezTo>
                      <a:pt x="206952" y="516237"/>
                      <a:pt x="200389" y="515447"/>
                      <a:pt x="195968" y="518983"/>
                    </a:cubicBezTo>
                    <a:cubicBezTo>
                      <a:pt x="192578" y="521695"/>
                      <a:pt x="192791" y="527102"/>
                      <a:pt x="191849" y="531340"/>
                    </a:cubicBezTo>
                    <a:cubicBezTo>
                      <a:pt x="190037" y="539493"/>
                      <a:pt x="191465" y="548584"/>
                      <a:pt x="187730" y="556054"/>
                    </a:cubicBezTo>
                    <a:cubicBezTo>
                      <a:pt x="185516" y="560481"/>
                      <a:pt x="179493" y="561545"/>
                      <a:pt x="175374" y="564291"/>
                    </a:cubicBezTo>
                    <a:cubicBezTo>
                      <a:pt x="174295" y="564021"/>
                      <a:pt x="149229" y="558204"/>
                      <a:pt x="146541" y="556054"/>
                    </a:cubicBezTo>
                    <a:cubicBezTo>
                      <a:pt x="137640" y="548933"/>
                      <a:pt x="132582" y="526535"/>
                      <a:pt x="130065" y="518983"/>
                    </a:cubicBezTo>
                    <a:lnTo>
                      <a:pt x="125946" y="506627"/>
                    </a:lnTo>
                    <a:lnTo>
                      <a:pt x="121828" y="494270"/>
                    </a:lnTo>
                    <a:cubicBezTo>
                      <a:pt x="120930" y="487089"/>
                      <a:pt x="119735" y="460022"/>
                      <a:pt x="113590" y="448962"/>
                    </a:cubicBezTo>
                    <a:cubicBezTo>
                      <a:pt x="86974" y="401054"/>
                      <a:pt x="104914" y="447646"/>
                      <a:pt x="88876" y="399535"/>
                    </a:cubicBezTo>
                    <a:cubicBezTo>
                      <a:pt x="87503" y="395416"/>
                      <a:pt x="87827" y="390248"/>
                      <a:pt x="84757" y="387178"/>
                    </a:cubicBezTo>
                    <a:lnTo>
                      <a:pt x="60044" y="362464"/>
                    </a:lnTo>
                    <a:cubicBezTo>
                      <a:pt x="58671" y="336378"/>
                      <a:pt x="61048" y="309820"/>
                      <a:pt x="55925" y="284205"/>
                    </a:cubicBezTo>
                    <a:cubicBezTo>
                      <a:pt x="53983" y="274496"/>
                      <a:pt x="44941" y="267729"/>
                      <a:pt x="39449" y="259491"/>
                    </a:cubicBezTo>
                    <a:lnTo>
                      <a:pt x="31211" y="247135"/>
                    </a:lnTo>
                    <a:cubicBezTo>
                      <a:pt x="28465" y="243016"/>
                      <a:pt x="27093" y="237524"/>
                      <a:pt x="22974" y="234778"/>
                    </a:cubicBezTo>
                    <a:lnTo>
                      <a:pt x="10617" y="226540"/>
                    </a:lnTo>
                    <a:cubicBezTo>
                      <a:pt x="7871" y="222421"/>
                      <a:pt x="2926" y="219103"/>
                      <a:pt x="2379" y="214183"/>
                    </a:cubicBezTo>
                    <a:cubicBezTo>
                      <a:pt x="0" y="192776"/>
                      <a:pt x="2379" y="201827"/>
                      <a:pt x="6498" y="189470"/>
                    </a:cubicBezTo>
                    <a:close/>
                  </a:path>
                </a:pathLst>
              </a:custGeom>
              <a:solidFill>
                <a:srgbClr val="479F00"/>
              </a:solidFill>
              <a:ln>
                <a:solidFill>
                  <a:srgbClr val="4F9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7" name="Freeform 106"/>
              <p:cNvSpPr/>
              <p:nvPr/>
            </p:nvSpPr>
            <p:spPr>
              <a:xfrm>
                <a:off x="4364915" y="2132506"/>
                <a:ext cx="741836" cy="642640"/>
              </a:xfrm>
              <a:custGeom>
                <a:avLst/>
                <a:gdLst>
                  <a:gd name="connsiteX0" fmla="*/ 26478 w 743393"/>
                  <a:gd name="connsiteY0" fmla="*/ 624100 h 644694"/>
                  <a:gd name="connsiteX1" fmla="*/ 63548 w 743393"/>
                  <a:gd name="connsiteY1" fmla="*/ 591148 h 644694"/>
                  <a:gd name="connsiteX2" fmla="*/ 84142 w 743393"/>
                  <a:gd name="connsiteY2" fmla="*/ 574673 h 644694"/>
                  <a:gd name="connsiteX3" fmla="*/ 96499 w 743393"/>
                  <a:gd name="connsiteY3" fmla="*/ 562316 h 644694"/>
                  <a:gd name="connsiteX4" fmla="*/ 112975 w 743393"/>
                  <a:gd name="connsiteY4" fmla="*/ 537602 h 644694"/>
                  <a:gd name="connsiteX5" fmla="*/ 88261 w 743393"/>
                  <a:gd name="connsiteY5" fmla="*/ 517008 h 644694"/>
                  <a:gd name="connsiteX6" fmla="*/ 63548 w 743393"/>
                  <a:gd name="connsiteY6" fmla="*/ 500532 h 644694"/>
                  <a:gd name="connsiteX7" fmla="*/ 38834 w 743393"/>
                  <a:gd name="connsiteY7" fmla="*/ 459343 h 644694"/>
                  <a:gd name="connsiteX8" fmla="*/ 34715 w 743393"/>
                  <a:gd name="connsiteY8" fmla="*/ 446986 h 644694"/>
                  <a:gd name="connsiteX9" fmla="*/ 26478 w 743393"/>
                  <a:gd name="connsiteY9" fmla="*/ 376965 h 644694"/>
                  <a:gd name="connsiteX10" fmla="*/ 22359 w 743393"/>
                  <a:gd name="connsiteY10" fmla="*/ 344013 h 644694"/>
                  <a:gd name="connsiteX11" fmla="*/ 18240 w 743393"/>
                  <a:gd name="connsiteY11" fmla="*/ 331657 h 644694"/>
                  <a:gd name="connsiteX12" fmla="*/ 14121 w 743393"/>
                  <a:gd name="connsiteY12" fmla="*/ 311062 h 644694"/>
                  <a:gd name="connsiteX13" fmla="*/ 5883 w 743393"/>
                  <a:gd name="connsiteY13" fmla="*/ 261635 h 644694"/>
                  <a:gd name="connsiteX14" fmla="*/ 10002 w 743393"/>
                  <a:gd name="connsiteY14" fmla="*/ 158662 h 644694"/>
                  <a:gd name="connsiteX15" fmla="*/ 34715 w 743393"/>
                  <a:gd name="connsiteY15" fmla="*/ 166900 h 644694"/>
                  <a:gd name="connsiteX16" fmla="*/ 59429 w 743393"/>
                  <a:gd name="connsiteY16" fmla="*/ 179257 h 644694"/>
                  <a:gd name="connsiteX17" fmla="*/ 80024 w 743393"/>
                  <a:gd name="connsiteY17" fmla="*/ 199851 h 644694"/>
                  <a:gd name="connsiteX18" fmla="*/ 104737 w 743393"/>
                  <a:gd name="connsiteY18" fmla="*/ 224565 h 644694"/>
                  <a:gd name="connsiteX19" fmla="*/ 125332 w 743393"/>
                  <a:gd name="connsiteY19" fmla="*/ 249278 h 644694"/>
                  <a:gd name="connsiteX20" fmla="*/ 133569 w 743393"/>
                  <a:gd name="connsiteY20" fmla="*/ 228684 h 644694"/>
                  <a:gd name="connsiteX21" fmla="*/ 145926 w 743393"/>
                  <a:gd name="connsiteY21" fmla="*/ 171019 h 644694"/>
                  <a:gd name="connsiteX22" fmla="*/ 154164 w 743393"/>
                  <a:gd name="connsiteY22" fmla="*/ 146305 h 644694"/>
                  <a:gd name="connsiteX23" fmla="*/ 174759 w 743393"/>
                  <a:gd name="connsiteY23" fmla="*/ 121592 h 644694"/>
                  <a:gd name="connsiteX24" fmla="*/ 191234 w 743393"/>
                  <a:gd name="connsiteY24" fmla="*/ 96878 h 644694"/>
                  <a:gd name="connsiteX25" fmla="*/ 199472 w 743393"/>
                  <a:gd name="connsiteY25" fmla="*/ 84521 h 644694"/>
                  <a:gd name="connsiteX26" fmla="*/ 207710 w 743393"/>
                  <a:gd name="connsiteY26" fmla="*/ 59808 h 644694"/>
                  <a:gd name="connsiteX27" fmla="*/ 224186 w 743393"/>
                  <a:gd name="connsiteY27" fmla="*/ 35094 h 644694"/>
                  <a:gd name="connsiteX28" fmla="*/ 261256 w 743393"/>
                  <a:gd name="connsiteY28" fmla="*/ 14500 h 644694"/>
                  <a:gd name="connsiteX29" fmla="*/ 273613 w 743393"/>
                  <a:gd name="connsiteY29" fmla="*/ 18619 h 644694"/>
                  <a:gd name="connsiteX30" fmla="*/ 294207 w 743393"/>
                  <a:gd name="connsiteY30" fmla="*/ 55689 h 644694"/>
                  <a:gd name="connsiteX31" fmla="*/ 323040 w 743393"/>
                  <a:gd name="connsiteY31" fmla="*/ 39213 h 644694"/>
                  <a:gd name="connsiteX32" fmla="*/ 339515 w 743393"/>
                  <a:gd name="connsiteY32" fmla="*/ 35094 h 644694"/>
                  <a:gd name="connsiteX33" fmla="*/ 351872 w 743393"/>
                  <a:gd name="connsiteY33" fmla="*/ 30975 h 644694"/>
                  <a:gd name="connsiteX34" fmla="*/ 355991 w 743393"/>
                  <a:gd name="connsiteY34" fmla="*/ 18619 h 644694"/>
                  <a:gd name="connsiteX35" fmla="*/ 380705 w 743393"/>
                  <a:gd name="connsiteY35" fmla="*/ 6262 h 644694"/>
                  <a:gd name="connsiteX36" fmla="*/ 475440 w 743393"/>
                  <a:gd name="connsiteY36" fmla="*/ 6262 h 644694"/>
                  <a:gd name="connsiteX37" fmla="*/ 508391 w 743393"/>
                  <a:gd name="connsiteY37" fmla="*/ 10381 h 644694"/>
                  <a:gd name="connsiteX38" fmla="*/ 586651 w 743393"/>
                  <a:gd name="connsiteY38" fmla="*/ 14500 h 644694"/>
                  <a:gd name="connsiteX39" fmla="*/ 664910 w 743393"/>
                  <a:gd name="connsiteY39" fmla="*/ 10381 h 644694"/>
                  <a:gd name="connsiteX40" fmla="*/ 681386 w 743393"/>
                  <a:gd name="connsiteY40" fmla="*/ 6262 h 644694"/>
                  <a:gd name="connsiteX41" fmla="*/ 718456 w 743393"/>
                  <a:gd name="connsiteY41" fmla="*/ 2143 h 644694"/>
                  <a:gd name="connsiteX42" fmla="*/ 739051 w 743393"/>
                  <a:gd name="connsiteY42" fmla="*/ 6262 h 644694"/>
                  <a:gd name="connsiteX43" fmla="*/ 734932 w 743393"/>
                  <a:gd name="connsiteY43" fmla="*/ 35094 h 644694"/>
                  <a:gd name="connsiteX44" fmla="*/ 726694 w 743393"/>
                  <a:gd name="connsiteY44" fmla="*/ 59808 h 644694"/>
                  <a:gd name="connsiteX45" fmla="*/ 714337 w 743393"/>
                  <a:gd name="connsiteY45" fmla="*/ 84521 h 644694"/>
                  <a:gd name="connsiteX46" fmla="*/ 693742 w 743393"/>
                  <a:gd name="connsiteY46" fmla="*/ 109235 h 644694"/>
                  <a:gd name="connsiteX47" fmla="*/ 685505 w 743393"/>
                  <a:gd name="connsiteY47" fmla="*/ 133948 h 644694"/>
                  <a:gd name="connsiteX48" fmla="*/ 681386 w 743393"/>
                  <a:gd name="connsiteY48" fmla="*/ 183375 h 644694"/>
                  <a:gd name="connsiteX49" fmla="*/ 673148 w 743393"/>
                  <a:gd name="connsiteY49" fmla="*/ 228684 h 644694"/>
                  <a:gd name="connsiteX50" fmla="*/ 669029 w 743393"/>
                  <a:gd name="connsiteY50" fmla="*/ 241040 h 644694"/>
                  <a:gd name="connsiteX51" fmla="*/ 652553 w 743393"/>
                  <a:gd name="connsiteY51" fmla="*/ 265754 h 644694"/>
                  <a:gd name="connsiteX52" fmla="*/ 631959 w 743393"/>
                  <a:gd name="connsiteY52" fmla="*/ 282229 h 644694"/>
                  <a:gd name="connsiteX53" fmla="*/ 623721 w 743393"/>
                  <a:gd name="connsiteY53" fmla="*/ 294586 h 644694"/>
                  <a:gd name="connsiteX54" fmla="*/ 648434 w 743393"/>
                  <a:gd name="connsiteY54" fmla="*/ 302824 h 644694"/>
                  <a:gd name="connsiteX55" fmla="*/ 656672 w 743393"/>
                  <a:gd name="connsiteY55" fmla="*/ 315181 h 644694"/>
                  <a:gd name="connsiteX56" fmla="*/ 669029 w 743393"/>
                  <a:gd name="connsiteY56" fmla="*/ 327538 h 644694"/>
                  <a:gd name="connsiteX57" fmla="*/ 660791 w 743393"/>
                  <a:gd name="connsiteY57" fmla="*/ 339894 h 644694"/>
                  <a:gd name="connsiteX58" fmla="*/ 631959 w 743393"/>
                  <a:gd name="connsiteY58" fmla="*/ 376965 h 644694"/>
                  <a:gd name="connsiteX59" fmla="*/ 607245 w 743393"/>
                  <a:gd name="connsiteY59" fmla="*/ 393440 h 644694"/>
                  <a:gd name="connsiteX60" fmla="*/ 582532 w 743393"/>
                  <a:gd name="connsiteY60" fmla="*/ 414035 h 644694"/>
                  <a:gd name="connsiteX61" fmla="*/ 545461 w 743393"/>
                  <a:gd name="connsiteY61" fmla="*/ 442867 h 644694"/>
                  <a:gd name="connsiteX62" fmla="*/ 504272 w 743393"/>
                  <a:gd name="connsiteY62" fmla="*/ 459343 h 644694"/>
                  <a:gd name="connsiteX63" fmla="*/ 458964 w 743393"/>
                  <a:gd name="connsiteY63" fmla="*/ 471700 h 644694"/>
                  <a:gd name="connsiteX64" fmla="*/ 446607 w 743393"/>
                  <a:gd name="connsiteY64" fmla="*/ 475819 h 644694"/>
                  <a:gd name="connsiteX65" fmla="*/ 454845 w 743393"/>
                  <a:gd name="connsiteY65" fmla="*/ 488175 h 644694"/>
                  <a:gd name="connsiteX66" fmla="*/ 454845 w 743393"/>
                  <a:gd name="connsiteY66" fmla="*/ 537602 h 644694"/>
                  <a:gd name="connsiteX67" fmla="*/ 442488 w 743393"/>
                  <a:gd name="connsiteY67" fmla="*/ 529365 h 644694"/>
                  <a:gd name="connsiteX68" fmla="*/ 426013 w 743393"/>
                  <a:gd name="connsiteY68" fmla="*/ 525246 h 644694"/>
                  <a:gd name="connsiteX69" fmla="*/ 413656 w 743393"/>
                  <a:gd name="connsiteY69" fmla="*/ 521127 h 644694"/>
                  <a:gd name="connsiteX70" fmla="*/ 393061 w 743393"/>
                  <a:gd name="connsiteY70" fmla="*/ 525246 h 644694"/>
                  <a:gd name="connsiteX71" fmla="*/ 380705 w 743393"/>
                  <a:gd name="connsiteY71" fmla="*/ 529365 h 644694"/>
                  <a:gd name="connsiteX72" fmla="*/ 302445 w 743393"/>
                  <a:gd name="connsiteY72" fmla="*/ 521127 h 644694"/>
                  <a:gd name="connsiteX73" fmla="*/ 253018 w 743393"/>
                  <a:gd name="connsiteY73" fmla="*/ 504651 h 644694"/>
                  <a:gd name="connsiteX74" fmla="*/ 240661 w 743393"/>
                  <a:gd name="connsiteY74" fmla="*/ 500532 h 644694"/>
                  <a:gd name="connsiteX75" fmla="*/ 228305 w 743393"/>
                  <a:gd name="connsiteY75" fmla="*/ 496413 h 644694"/>
                  <a:gd name="connsiteX76" fmla="*/ 215948 w 743393"/>
                  <a:gd name="connsiteY76" fmla="*/ 500532 h 644694"/>
                  <a:gd name="connsiteX77" fmla="*/ 182996 w 743393"/>
                  <a:gd name="connsiteY77" fmla="*/ 508770 h 644694"/>
                  <a:gd name="connsiteX78" fmla="*/ 174759 w 743393"/>
                  <a:gd name="connsiteY78" fmla="*/ 521127 h 644694"/>
                  <a:gd name="connsiteX79" fmla="*/ 162402 w 743393"/>
                  <a:gd name="connsiteY79" fmla="*/ 525246 h 644694"/>
                  <a:gd name="connsiteX80" fmla="*/ 150045 w 743393"/>
                  <a:gd name="connsiteY80" fmla="*/ 533484 h 644694"/>
                  <a:gd name="connsiteX81" fmla="*/ 129451 w 743393"/>
                  <a:gd name="connsiteY81" fmla="*/ 554078 h 644694"/>
                  <a:gd name="connsiteX82" fmla="*/ 121213 w 743393"/>
                  <a:gd name="connsiteY82" fmla="*/ 566435 h 644694"/>
                  <a:gd name="connsiteX83" fmla="*/ 96499 w 743393"/>
                  <a:gd name="connsiteY83" fmla="*/ 591148 h 644694"/>
                  <a:gd name="connsiteX84" fmla="*/ 75905 w 743393"/>
                  <a:gd name="connsiteY84" fmla="*/ 628219 h 644694"/>
                  <a:gd name="connsiteX85" fmla="*/ 67667 w 743393"/>
                  <a:gd name="connsiteY85" fmla="*/ 640575 h 644694"/>
                  <a:gd name="connsiteX86" fmla="*/ 55310 w 743393"/>
                  <a:gd name="connsiteY86" fmla="*/ 644694 h 644694"/>
                  <a:gd name="connsiteX87" fmla="*/ 42953 w 743393"/>
                  <a:gd name="connsiteY87" fmla="*/ 632338 h 644694"/>
                  <a:gd name="connsiteX88" fmla="*/ 26478 w 743393"/>
                  <a:gd name="connsiteY88" fmla="*/ 624100 h 64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43393" h="644694">
                    <a:moveTo>
                      <a:pt x="26478" y="624100"/>
                    </a:moveTo>
                    <a:cubicBezTo>
                      <a:pt x="29910" y="617235"/>
                      <a:pt x="43028" y="614232"/>
                      <a:pt x="63548" y="591148"/>
                    </a:cubicBezTo>
                    <a:cubicBezTo>
                      <a:pt x="79237" y="573499"/>
                      <a:pt x="62668" y="581832"/>
                      <a:pt x="84142" y="574673"/>
                    </a:cubicBezTo>
                    <a:cubicBezTo>
                      <a:pt x="88261" y="570554"/>
                      <a:pt x="92923" y="566914"/>
                      <a:pt x="96499" y="562316"/>
                    </a:cubicBezTo>
                    <a:cubicBezTo>
                      <a:pt x="102578" y="554501"/>
                      <a:pt x="112975" y="537602"/>
                      <a:pt x="112975" y="537602"/>
                    </a:cubicBezTo>
                    <a:cubicBezTo>
                      <a:pt x="76857" y="501487"/>
                      <a:pt x="122684" y="545695"/>
                      <a:pt x="88261" y="517008"/>
                    </a:cubicBezTo>
                    <a:cubicBezTo>
                      <a:pt x="67692" y="499866"/>
                      <a:pt x="85265" y="507771"/>
                      <a:pt x="63548" y="500532"/>
                    </a:cubicBezTo>
                    <a:cubicBezTo>
                      <a:pt x="51834" y="482962"/>
                      <a:pt x="46434" y="477076"/>
                      <a:pt x="38834" y="459343"/>
                    </a:cubicBezTo>
                    <a:cubicBezTo>
                      <a:pt x="37124" y="455352"/>
                      <a:pt x="36088" y="451105"/>
                      <a:pt x="34715" y="446986"/>
                    </a:cubicBezTo>
                    <a:cubicBezTo>
                      <a:pt x="26840" y="360358"/>
                      <a:pt x="34741" y="434811"/>
                      <a:pt x="26478" y="376965"/>
                    </a:cubicBezTo>
                    <a:cubicBezTo>
                      <a:pt x="24913" y="366007"/>
                      <a:pt x="24339" y="354904"/>
                      <a:pt x="22359" y="344013"/>
                    </a:cubicBezTo>
                    <a:cubicBezTo>
                      <a:pt x="21582" y="339742"/>
                      <a:pt x="19293" y="335869"/>
                      <a:pt x="18240" y="331657"/>
                    </a:cubicBezTo>
                    <a:cubicBezTo>
                      <a:pt x="16542" y="324865"/>
                      <a:pt x="15272" y="317968"/>
                      <a:pt x="14121" y="311062"/>
                    </a:cubicBezTo>
                    <a:cubicBezTo>
                      <a:pt x="3904" y="249761"/>
                      <a:pt x="15589" y="310164"/>
                      <a:pt x="5883" y="261635"/>
                    </a:cubicBezTo>
                    <a:cubicBezTo>
                      <a:pt x="7256" y="227311"/>
                      <a:pt x="0" y="191525"/>
                      <a:pt x="10002" y="158662"/>
                    </a:cubicBezTo>
                    <a:cubicBezTo>
                      <a:pt x="12530" y="150355"/>
                      <a:pt x="26477" y="164154"/>
                      <a:pt x="34715" y="166900"/>
                    </a:cubicBezTo>
                    <a:cubicBezTo>
                      <a:pt x="51769" y="172585"/>
                      <a:pt x="43459" y="168610"/>
                      <a:pt x="59429" y="179257"/>
                    </a:cubicBezTo>
                    <a:cubicBezTo>
                      <a:pt x="76406" y="204721"/>
                      <a:pt x="57555" y="179878"/>
                      <a:pt x="80024" y="199851"/>
                    </a:cubicBezTo>
                    <a:cubicBezTo>
                      <a:pt x="88731" y="207591"/>
                      <a:pt x="96499" y="216327"/>
                      <a:pt x="104737" y="224565"/>
                    </a:cubicBezTo>
                    <a:cubicBezTo>
                      <a:pt x="120597" y="240425"/>
                      <a:pt x="113861" y="232071"/>
                      <a:pt x="125332" y="249278"/>
                    </a:cubicBezTo>
                    <a:cubicBezTo>
                      <a:pt x="128078" y="242413"/>
                      <a:pt x="131624" y="235817"/>
                      <a:pt x="133569" y="228684"/>
                    </a:cubicBezTo>
                    <a:cubicBezTo>
                      <a:pt x="149120" y="171661"/>
                      <a:pt x="122688" y="240733"/>
                      <a:pt x="145926" y="171019"/>
                    </a:cubicBezTo>
                    <a:cubicBezTo>
                      <a:pt x="148672" y="162781"/>
                      <a:pt x="149347" y="153530"/>
                      <a:pt x="154164" y="146305"/>
                    </a:cubicBezTo>
                    <a:cubicBezTo>
                      <a:pt x="183609" y="102138"/>
                      <a:pt x="137750" y="169175"/>
                      <a:pt x="174759" y="121592"/>
                    </a:cubicBezTo>
                    <a:cubicBezTo>
                      <a:pt x="180837" y="113777"/>
                      <a:pt x="185742" y="105116"/>
                      <a:pt x="191234" y="96878"/>
                    </a:cubicBezTo>
                    <a:cubicBezTo>
                      <a:pt x="193980" y="92759"/>
                      <a:pt x="197906" y="89217"/>
                      <a:pt x="199472" y="84521"/>
                    </a:cubicBezTo>
                    <a:cubicBezTo>
                      <a:pt x="202218" y="76283"/>
                      <a:pt x="202893" y="67033"/>
                      <a:pt x="207710" y="59808"/>
                    </a:cubicBezTo>
                    <a:cubicBezTo>
                      <a:pt x="213202" y="51570"/>
                      <a:pt x="215948" y="40586"/>
                      <a:pt x="224186" y="35094"/>
                    </a:cubicBezTo>
                    <a:cubicBezTo>
                      <a:pt x="252512" y="16211"/>
                      <a:pt x="239507" y="21750"/>
                      <a:pt x="261256" y="14500"/>
                    </a:cubicBezTo>
                    <a:cubicBezTo>
                      <a:pt x="265375" y="15873"/>
                      <a:pt x="270543" y="15549"/>
                      <a:pt x="273613" y="18619"/>
                    </a:cubicBezTo>
                    <a:cubicBezTo>
                      <a:pt x="287775" y="32781"/>
                      <a:pt x="289028" y="40151"/>
                      <a:pt x="294207" y="55689"/>
                    </a:cubicBezTo>
                    <a:cubicBezTo>
                      <a:pt x="304451" y="48860"/>
                      <a:pt x="311095" y="43693"/>
                      <a:pt x="323040" y="39213"/>
                    </a:cubicBezTo>
                    <a:cubicBezTo>
                      <a:pt x="328340" y="37225"/>
                      <a:pt x="334072" y="36649"/>
                      <a:pt x="339515" y="35094"/>
                    </a:cubicBezTo>
                    <a:cubicBezTo>
                      <a:pt x="343690" y="33901"/>
                      <a:pt x="347753" y="32348"/>
                      <a:pt x="351872" y="30975"/>
                    </a:cubicBezTo>
                    <a:cubicBezTo>
                      <a:pt x="353245" y="26856"/>
                      <a:pt x="353279" y="22009"/>
                      <a:pt x="355991" y="18619"/>
                    </a:cubicBezTo>
                    <a:cubicBezTo>
                      <a:pt x="361799" y="11360"/>
                      <a:pt x="372564" y="8976"/>
                      <a:pt x="380705" y="6262"/>
                    </a:cubicBezTo>
                    <a:cubicBezTo>
                      <a:pt x="518712" y="17763"/>
                      <a:pt x="346278" y="6262"/>
                      <a:pt x="475440" y="6262"/>
                    </a:cubicBezTo>
                    <a:cubicBezTo>
                      <a:pt x="486509" y="6262"/>
                      <a:pt x="497352" y="9563"/>
                      <a:pt x="508391" y="10381"/>
                    </a:cubicBezTo>
                    <a:cubicBezTo>
                      <a:pt x="534442" y="12311"/>
                      <a:pt x="560564" y="13127"/>
                      <a:pt x="586651" y="14500"/>
                    </a:cubicBezTo>
                    <a:cubicBezTo>
                      <a:pt x="612737" y="13127"/>
                      <a:pt x="638886" y="12644"/>
                      <a:pt x="664910" y="10381"/>
                    </a:cubicBezTo>
                    <a:cubicBezTo>
                      <a:pt x="670550" y="9891"/>
                      <a:pt x="675791" y="7123"/>
                      <a:pt x="681386" y="6262"/>
                    </a:cubicBezTo>
                    <a:cubicBezTo>
                      <a:pt x="693674" y="4371"/>
                      <a:pt x="706099" y="3516"/>
                      <a:pt x="718456" y="2143"/>
                    </a:cubicBezTo>
                    <a:cubicBezTo>
                      <a:pt x="725321" y="3516"/>
                      <a:pt x="735920" y="0"/>
                      <a:pt x="739051" y="6262"/>
                    </a:cubicBezTo>
                    <a:cubicBezTo>
                      <a:pt x="743393" y="14945"/>
                      <a:pt x="737115" y="25634"/>
                      <a:pt x="734932" y="35094"/>
                    </a:cubicBezTo>
                    <a:cubicBezTo>
                      <a:pt x="732979" y="43555"/>
                      <a:pt x="729440" y="51570"/>
                      <a:pt x="726694" y="59808"/>
                    </a:cubicBezTo>
                    <a:cubicBezTo>
                      <a:pt x="722566" y="72193"/>
                      <a:pt x="723210" y="73874"/>
                      <a:pt x="714337" y="84521"/>
                    </a:cubicBezTo>
                    <a:cubicBezTo>
                      <a:pt x="687912" y="116230"/>
                      <a:pt x="714192" y="78560"/>
                      <a:pt x="693742" y="109235"/>
                    </a:cubicBezTo>
                    <a:cubicBezTo>
                      <a:pt x="690996" y="117473"/>
                      <a:pt x="686226" y="125295"/>
                      <a:pt x="685505" y="133948"/>
                    </a:cubicBezTo>
                    <a:cubicBezTo>
                      <a:pt x="684132" y="150424"/>
                      <a:pt x="683117" y="166933"/>
                      <a:pt x="681386" y="183375"/>
                    </a:cubicBezTo>
                    <a:cubicBezTo>
                      <a:pt x="679442" y="201847"/>
                      <a:pt x="677887" y="212098"/>
                      <a:pt x="673148" y="228684"/>
                    </a:cubicBezTo>
                    <a:cubicBezTo>
                      <a:pt x="671955" y="232858"/>
                      <a:pt x="671137" y="237245"/>
                      <a:pt x="669029" y="241040"/>
                    </a:cubicBezTo>
                    <a:cubicBezTo>
                      <a:pt x="664221" y="249695"/>
                      <a:pt x="658045" y="257516"/>
                      <a:pt x="652553" y="265754"/>
                    </a:cubicBezTo>
                    <a:cubicBezTo>
                      <a:pt x="641907" y="281723"/>
                      <a:pt x="649011" y="276546"/>
                      <a:pt x="631959" y="282229"/>
                    </a:cubicBezTo>
                    <a:cubicBezTo>
                      <a:pt x="629213" y="286348"/>
                      <a:pt x="620629" y="290720"/>
                      <a:pt x="623721" y="294586"/>
                    </a:cubicBezTo>
                    <a:cubicBezTo>
                      <a:pt x="629145" y="301367"/>
                      <a:pt x="648434" y="302824"/>
                      <a:pt x="648434" y="302824"/>
                    </a:cubicBezTo>
                    <a:cubicBezTo>
                      <a:pt x="651180" y="306943"/>
                      <a:pt x="653503" y="311378"/>
                      <a:pt x="656672" y="315181"/>
                    </a:cubicBezTo>
                    <a:cubicBezTo>
                      <a:pt x="660401" y="319656"/>
                      <a:pt x="668071" y="321792"/>
                      <a:pt x="669029" y="327538"/>
                    </a:cubicBezTo>
                    <a:cubicBezTo>
                      <a:pt x="669843" y="332421"/>
                      <a:pt x="663537" y="335775"/>
                      <a:pt x="660791" y="339894"/>
                    </a:cubicBezTo>
                    <a:cubicBezTo>
                      <a:pt x="652988" y="363303"/>
                      <a:pt x="659741" y="349183"/>
                      <a:pt x="631959" y="376965"/>
                    </a:cubicBezTo>
                    <a:cubicBezTo>
                      <a:pt x="616534" y="392390"/>
                      <a:pt x="625127" y="387479"/>
                      <a:pt x="607245" y="393440"/>
                    </a:cubicBezTo>
                    <a:cubicBezTo>
                      <a:pt x="571143" y="429542"/>
                      <a:pt x="616939" y="385362"/>
                      <a:pt x="582532" y="414035"/>
                    </a:cubicBezTo>
                    <a:cubicBezTo>
                      <a:pt x="568316" y="425882"/>
                      <a:pt x="566283" y="435926"/>
                      <a:pt x="545461" y="442867"/>
                    </a:cubicBezTo>
                    <a:cubicBezTo>
                      <a:pt x="489207" y="461619"/>
                      <a:pt x="546699" y="441160"/>
                      <a:pt x="504272" y="459343"/>
                    </a:cubicBezTo>
                    <a:cubicBezTo>
                      <a:pt x="491803" y="464687"/>
                      <a:pt x="468412" y="468551"/>
                      <a:pt x="458964" y="471700"/>
                    </a:cubicBezTo>
                    <a:lnTo>
                      <a:pt x="446607" y="475819"/>
                    </a:lnTo>
                    <a:cubicBezTo>
                      <a:pt x="449353" y="479938"/>
                      <a:pt x="452895" y="483625"/>
                      <a:pt x="454845" y="488175"/>
                    </a:cubicBezTo>
                    <a:cubicBezTo>
                      <a:pt x="462746" y="506610"/>
                      <a:pt x="457520" y="516200"/>
                      <a:pt x="454845" y="537602"/>
                    </a:cubicBezTo>
                    <a:cubicBezTo>
                      <a:pt x="450726" y="534856"/>
                      <a:pt x="447038" y="531315"/>
                      <a:pt x="442488" y="529365"/>
                    </a:cubicBezTo>
                    <a:cubicBezTo>
                      <a:pt x="437285" y="527135"/>
                      <a:pt x="431456" y="526801"/>
                      <a:pt x="426013" y="525246"/>
                    </a:cubicBezTo>
                    <a:cubicBezTo>
                      <a:pt x="421838" y="524053"/>
                      <a:pt x="417775" y="522500"/>
                      <a:pt x="413656" y="521127"/>
                    </a:cubicBezTo>
                    <a:cubicBezTo>
                      <a:pt x="406791" y="522500"/>
                      <a:pt x="399853" y="523548"/>
                      <a:pt x="393061" y="525246"/>
                    </a:cubicBezTo>
                    <a:cubicBezTo>
                      <a:pt x="388849" y="526299"/>
                      <a:pt x="385046" y="529365"/>
                      <a:pt x="380705" y="529365"/>
                    </a:cubicBezTo>
                    <a:cubicBezTo>
                      <a:pt x="356080" y="529365"/>
                      <a:pt x="327399" y="524692"/>
                      <a:pt x="302445" y="521127"/>
                    </a:cubicBezTo>
                    <a:lnTo>
                      <a:pt x="253018" y="504651"/>
                    </a:lnTo>
                    <a:lnTo>
                      <a:pt x="240661" y="500532"/>
                    </a:lnTo>
                    <a:lnTo>
                      <a:pt x="228305" y="496413"/>
                    </a:lnTo>
                    <a:cubicBezTo>
                      <a:pt x="224186" y="497786"/>
                      <a:pt x="220160" y="499479"/>
                      <a:pt x="215948" y="500532"/>
                    </a:cubicBezTo>
                    <a:lnTo>
                      <a:pt x="182996" y="508770"/>
                    </a:lnTo>
                    <a:cubicBezTo>
                      <a:pt x="180250" y="512889"/>
                      <a:pt x="178624" y="518035"/>
                      <a:pt x="174759" y="521127"/>
                    </a:cubicBezTo>
                    <a:cubicBezTo>
                      <a:pt x="171369" y="523839"/>
                      <a:pt x="166285" y="523304"/>
                      <a:pt x="162402" y="525246"/>
                    </a:cubicBezTo>
                    <a:cubicBezTo>
                      <a:pt x="157974" y="527460"/>
                      <a:pt x="154164" y="530738"/>
                      <a:pt x="150045" y="533484"/>
                    </a:cubicBezTo>
                    <a:cubicBezTo>
                      <a:pt x="128074" y="566437"/>
                      <a:pt x="156912" y="526615"/>
                      <a:pt x="129451" y="554078"/>
                    </a:cubicBezTo>
                    <a:cubicBezTo>
                      <a:pt x="125951" y="557579"/>
                      <a:pt x="124502" y="562735"/>
                      <a:pt x="121213" y="566435"/>
                    </a:cubicBezTo>
                    <a:cubicBezTo>
                      <a:pt x="113473" y="575142"/>
                      <a:pt x="96499" y="591148"/>
                      <a:pt x="96499" y="591148"/>
                    </a:cubicBezTo>
                    <a:cubicBezTo>
                      <a:pt x="89250" y="612896"/>
                      <a:pt x="94787" y="599895"/>
                      <a:pt x="75905" y="628219"/>
                    </a:cubicBezTo>
                    <a:cubicBezTo>
                      <a:pt x="73159" y="632338"/>
                      <a:pt x="72363" y="639010"/>
                      <a:pt x="67667" y="640575"/>
                    </a:cubicBezTo>
                    <a:lnTo>
                      <a:pt x="55310" y="644694"/>
                    </a:lnTo>
                    <a:cubicBezTo>
                      <a:pt x="51191" y="640575"/>
                      <a:pt x="46184" y="637185"/>
                      <a:pt x="42953" y="632338"/>
                    </a:cubicBezTo>
                    <a:cubicBezTo>
                      <a:pt x="24019" y="603938"/>
                      <a:pt x="23046" y="630965"/>
                      <a:pt x="26478" y="624100"/>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2999506" y="1477446"/>
                <a:ext cx="489182" cy="757509"/>
              </a:xfrm>
              <a:custGeom>
                <a:avLst/>
                <a:gdLst>
                  <a:gd name="connsiteX0" fmla="*/ 354227 w 490701"/>
                  <a:gd name="connsiteY0" fmla="*/ 730456 h 757372"/>
                  <a:gd name="connsiteX1" fmla="*/ 345989 w 490701"/>
                  <a:gd name="connsiteY1" fmla="*/ 742812 h 757372"/>
                  <a:gd name="connsiteX2" fmla="*/ 337751 w 490701"/>
                  <a:gd name="connsiteY2" fmla="*/ 730456 h 757372"/>
                  <a:gd name="connsiteX3" fmla="*/ 321276 w 490701"/>
                  <a:gd name="connsiteY3" fmla="*/ 701623 h 757372"/>
                  <a:gd name="connsiteX4" fmla="*/ 308919 w 490701"/>
                  <a:gd name="connsiteY4" fmla="*/ 693385 h 757372"/>
                  <a:gd name="connsiteX5" fmla="*/ 288324 w 490701"/>
                  <a:gd name="connsiteY5" fmla="*/ 656315 h 757372"/>
                  <a:gd name="connsiteX6" fmla="*/ 280086 w 490701"/>
                  <a:gd name="connsiteY6" fmla="*/ 643958 h 757372"/>
                  <a:gd name="connsiteX7" fmla="*/ 267730 w 490701"/>
                  <a:gd name="connsiteY7" fmla="*/ 635720 h 757372"/>
                  <a:gd name="connsiteX8" fmla="*/ 263611 w 490701"/>
                  <a:gd name="connsiteY8" fmla="*/ 623364 h 757372"/>
                  <a:gd name="connsiteX9" fmla="*/ 247135 w 490701"/>
                  <a:gd name="connsiteY9" fmla="*/ 598650 h 757372"/>
                  <a:gd name="connsiteX10" fmla="*/ 275968 w 490701"/>
                  <a:gd name="connsiteY10" fmla="*/ 598650 h 757372"/>
                  <a:gd name="connsiteX11" fmla="*/ 284205 w 490701"/>
                  <a:gd name="connsiteY11" fmla="*/ 611007 h 757372"/>
                  <a:gd name="connsiteX12" fmla="*/ 308919 w 490701"/>
                  <a:gd name="connsiteY12" fmla="*/ 623364 h 757372"/>
                  <a:gd name="connsiteX13" fmla="*/ 300681 w 490701"/>
                  <a:gd name="connsiteY13" fmla="*/ 594531 h 757372"/>
                  <a:gd name="connsiteX14" fmla="*/ 288324 w 490701"/>
                  <a:gd name="connsiteY14" fmla="*/ 590412 h 757372"/>
                  <a:gd name="connsiteX15" fmla="*/ 280086 w 490701"/>
                  <a:gd name="connsiteY15" fmla="*/ 578056 h 757372"/>
                  <a:gd name="connsiteX16" fmla="*/ 255373 w 490701"/>
                  <a:gd name="connsiteY16" fmla="*/ 569818 h 757372"/>
                  <a:gd name="connsiteX17" fmla="*/ 226541 w 490701"/>
                  <a:gd name="connsiteY17" fmla="*/ 561580 h 757372"/>
                  <a:gd name="connsiteX18" fmla="*/ 214184 w 490701"/>
                  <a:gd name="connsiteY18" fmla="*/ 553342 h 757372"/>
                  <a:gd name="connsiteX19" fmla="*/ 201827 w 490701"/>
                  <a:gd name="connsiteY19" fmla="*/ 549223 h 757372"/>
                  <a:gd name="connsiteX20" fmla="*/ 177113 w 490701"/>
                  <a:gd name="connsiteY20" fmla="*/ 532747 h 757372"/>
                  <a:gd name="connsiteX21" fmla="*/ 181232 w 490701"/>
                  <a:gd name="connsiteY21" fmla="*/ 520391 h 757372"/>
                  <a:gd name="connsiteX22" fmla="*/ 214184 w 490701"/>
                  <a:gd name="connsiteY22" fmla="*/ 520391 h 757372"/>
                  <a:gd name="connsiteX23" fmla="*/ 238897 w 490701"/>
                  <a:gd name="connsiteY23" fmla="*/ 528629 h 757372"/>
                  <a:gd name="connsiteX24" fmla="*/ 263611 w 490701"/>
                  <a:gd name="connsiteY24" fmla="*/ 516272 h 757372"/>
                  <a:gd name="connsiteX25" fmla="*/ 251254 w 490701"/>
                  <a:gd name="connsiteY25" fmla="*/ 508034 h 757372"/>
                  <a:gd name="connsiteX26" fmla="*/ 214184 w 490701"/>
                  <a:gd name="connsiteY26" fmla="*/ 491558 h 757372"/>
                  <a:gd name="connsiteX27" fmla="*/ 205946 w 490701"/>
                  <a:gd name="connsiteY27" fmla="*/ 479201 h 757372"/>
                  <a:gd name="connsiteX28" fmla="*/ 193589 w 490701"/>
                  <a:gd name="connsiteY28" fmla="*/ 470964 h 757372"/>
                  <a:gd name="connsiteX29" fmla="*/ 185351 w 490701"/>
                  <a:gd name="connsiteY29" fmla="*/ 446250 h 757372"/>
                  <a:gd name="connsiteX30" fmla="*/ 197708 w 490701"/>
                  <a:gd name="connsiteY30" fmla="*/ 421537 h 757372"/>
                  <a:gd name="connsiteX31" fmla="*/ 201827 w 490701"/>
                  <a:gd name="connsiteY31" fmla="*/ 409180 h 757372"/>
                  <a:gd name="connsiteX32" fmla="*/ 197708 w 490701"/>
                  <a:gd name="connsiteY32" fmla="*/ 392704 h 757372"/>
                  <a:gd name="connsiteX33" fmla="*/ 185351 w 490701"/>
                  <a:gd name="connsiteY33" fmla="*/ 384466 h 757372"/>
                  <a:gd name="connsiteX34" fmla="*/ 160638 w 490701"/>
                  <a:gd name="connsiteY34" fmla="*/ 376229 h 757372"/>
                  <a:gd name="connsiteX35" fmla="*/ 148281 w 490701"/>
                  <a:gd name="connsiteY35" fmla="*/ 372110 h 757372"/>
                  <a:gd name="connsiteX36" fmla="*/ 135924 w 490701"/>
                  <a:gd name="connsiteY36" fmla="*/ 363872 h 757372"/>
                  <a:gd name="connsiteX37" fmla="*/ 123568 w 490701"/>
                  <a:gd name="connsiteY37" fmla="*/ 367991 h 757372"/>
                  <a:gd name="connsiteX38" fmla="*/ 94735 w 490701"/>
                  <a:gd name="connsiteY38" fmla="*/ 355634 h 757372"/>
                  <a:gd name="connsiteX39" fmla="*/ 82378 w 490701"/>
                  <a:gd name="connsiteY39" fmla="*/ 343277 h 757372"/>
                  <a:gd name="connsiteX40" fmla="*/ 57665 w 490701"/>
                  <a:gd name="connsiteY40" fmla="*/ 326801 h 757372"/>
                  <a:gd name="connsiteX41" fmla="*/ 24713 w 490701"/>
                  <a:gd name="connsiteY41" fmla="*/ 297969 h 757372"/>
                  <a:gd name="connsiteX42" fmla="*/ 0 w 490701"/>
                  <a:gd name="connsiteY42" fmla="*/ 289731 h 757372"/>
                  <a:gd name="connsiteX43" fmla="*/ 4119 w 490701"/>
                  <a:gd name="connsiteY43" fmla="*/ 277374 h 757372"/>
                  <a:gd name="connsiteX44" fmla="*/ 28832 w 490701"/>
                  <a:gd name="connsiteY44" fmla="*/ 269137 h 757372"/>
                  <a:gd name="connsiteX45" fmla="*/ 78259 w 490701"/>
                  <a:gd name="connsiteY45" fmla="*/ 277374 h 757372"/>
                  <a:gd name="connsiteX46" fmla="*/ 107092 w 490701"/>
                  <a:gd name="connsiteY46" fmla="*/ 285612 h 757372"/>
                  <a:gd name="connsiteX47" fmla="*/ 131805 w 490701"/>
                  <a:gd name="connsiteY47" fmla="*/ 302088 h 757372"/>
                  <a:gd name="connsiteX48" fmla="*/ 156519 w 490701"/>
                  <a:gd name="connsiteY48" fmla="*/ 318564 h 757372"/>
                  <a:gd name="connsiteX49" fmla="*/ 168876 w 490701"/>
                  <a:gd name="connsiteY49" fmla="*/ 326801 h 757372"/>
                  <a:gd name="connsiteX50" fmla="*/ 193589 w 490701"/>
                  <a:gd name="connsiteY50" fmla="*/ 335039 h 757372"/>
                  <a:gd name="connsiteX51" fmla="*/ 205946 w 490701"/>
                  <a:gd name="connsiteY51" fmla="*/ 339158 h 757372"/>
                  <a:gd name="connsiteX52" fmla="*/ 230659 w 490701"/>
                  <a:gd name="connsiteY52" fmla="*/ 351515 h 757372"/>
                  <a:gd name="connsiteX53" fmla="*/ 238897 w 490701"/>
                  <a:gd name="connsiteY53" fmla="*/ 380347 h 757372"/>
                  <a:gd name="connsiteX54" fmla="*/ 247135 w 490701"/>
                  <a:gd name="connsiteY54" fmla="*/ 405061 h 757372"/>
                  <a:gd name="connsiteX55" fmla="*/ 271849 w 490701"/>
                  <a:gd name="connsiteY55" fmla="*/ 417418 h 757372"/>
                  <a:gd name="connsiteX56" fmla="*/ 267730 w 490701"/>
                  <a:gd name="connsiteY56" fmla="*/ 400942 h 757372"/>
                  <a:gd name="connsiteX57" fmla="*/ 255373 w 490701"/>
                  <a:gd name="connsiteY57" fmla="*/ 372110 h 757372"/>
                  <a:gd name="connsiteX58" fmla="*/ 247135 w 490701"/>
                  <a:gd name="connsiteY58" fmla="*/ 339158 h 757372"/>
                  <a:gd name="connsiteX59" fmla="*/ 238897 w 490701"/>
                  <a:gd name="connsiteY59" fmla="*/ 326801 h 757372"/>
                  <a:gd name="connsiteX60" fmla="*/ 234778 w 490701"/>
                  <a:gd name="connsiteY60" fmla="*/ 314445 h 757372"/>
                  <a:gd name="connsiteX61" fmla="*/ 222422 w 490701"/>
                  <a:gd name="connsiteY61" fmla="*/ 306207 h 757372"/>
                  <a:gd name="connsiteX62" fmla="*/ 214184 w 490701"/>
                  <a:gd name="connsiteY62" fmla="*/ 281493 h 757372"/>
                  <a:gd name="connsiteX63" fmla="*/ 238897 w 490701"/>
                  <a:gd name="connsiteY63" fmla="*/ 289731 h 757372"/>
                  <a:gd name="connsiteX64" fmla="*/ 267730 w 490701"/>
                  <a:gd name="connsiteY64" fmla="*/ 285612 h 757372"/>
                  <a:gd name="connsiteX65" fmla="*/ 263611 w 490701"/>
                  <a:gd name="connsiteY65" fmla="*/ 273256 h 757372"/>
                  <a:gd name="connsiteX66" fmla="*/ 284205 w 490701"/>
                  <a:gd name="connsiteY66" fmla="*/ 248542 h 757372"/>
                  <a:gd name="connsiteX67" fmla="*/ 304800 w 490701"/>
                  <a:gd name="connsiteY67" fmla="*/ 211472 h 757372"/>
                  <a:gd name="connsiteX68" fmla="*/ 317157 w 490701"/>
                  <a:gd name="connsiteY68" fmla="*/ 199115 h 757372"/>
                  <a:gd name="connsiteX69" fmla="*/ 341870 w 490701"/>
                  <a:gd name="connsiteY69" fmla="*/ 166164 h 757372"/>
                  <a:gd name="connsiteX70" fmla="*/ 358346 w 490701"/>
                  <a:gd name="connsiteY70" fmla="*/ 141450 h 757372"/>
                  <a:gd name="connsiteX71" fmla="*/ 370703 w 490701"/>
                  <a:gd name="connsiteY71" fmla="*/ 129093 h 757372"/>
                  <a:gd name="connsiteX72" fmla="*/ 387178 w 490701"/>
                  <a:gd name="connsiteY72" fmla="*/ 104380 h 757372"/>
                  <a:gd name="connsiteX73" fmla="*/ 395416 w 490701"/>
                  <a:gd name="connsiteY73" fmla="*/ 92023 h 757372"/>
                  <a:gd name="connsiteX74" fmla="*/ 407773 w 490701"/>
                  <a:gd name="connsiteY74" fmla="*/ 79666 h 757372"/>
                  <a:gd name="connsiteX75" fmla="*/ 416011 w 490701"/>
                  <a:gd name="connsiteY75" fmla="*/ 67310 h 757372"/>
                  <a:gd name="connsiteX76" fmla="*/ 440724 w 490701"/>
                  <a:gd name="connsiteY76" fmla="*/ 50834 h 757372"/>
                  <a:gd name="connsiteX77" fmla="*/ 465438 w 490701"/>
                  <a:gd name="connsiteY77" fmla="*/ 30239 h 757372"/>
                  <a:gd name="connsiteX78" fmla="*/ 473676 w 490701"/>
                  <a:gd name="connsiteY78" fmla="*/ 17883 h 757372"/>
                  <a:gd name="connsiteX79" fmla="*/ 486032 w 490701"/>
                  <a:gd name="connsiteY79" fmla="*/ 5526 h 757372"/>
                  <a:gd name="connsiteX80" fmla="*/ 461319 w 490701"/>
                  <a:gd name="connsiteY80" fmla="*/ 54953 h 757372"/>
                  <a:gd name="connsiteX81" fmla="*/ 453081 w 490701"/>
                  <a:gd name="connsiteY81" fmla="*/ 79666 h 757372"/>
                  <a:gd name="connsiteX82" fmla="*/ 448962 w 490701"/>
                  <a:gd name="connsiteY82" fmla="*/ 92023 h 757372"/>
                  <a:gd name="connsiteX83" fmla="*/ 444843 w 490701"/>
                  <a:gd name="connsiteY83" fmla="*/ 108499 h 757372"/>
                  <a:gd name="connsiteX84" fmla="*/ 436605 w 490701"/>
                  <a:gd name="connsiteY84" fmla="*/ 137331 h 757372"/>
                  <a:gd name="connsiteX85" fmla="*/ 424249 w 490701"/>
                  <a:gd name="connsiteY85" fmla="*/ 182639 h 757372"/>
                  <a:gd name="connsiteX86" fmla="*/ 416011 w 490701"/>
                  <a:gd name="connsiteY86" fmla="*/ 194996 h 757372"/>
                  <a:gd name="connsiteX87" fmla="*/ 411892 w 490701"/>
                  <a:gd name="connsiteY87" fmla="*/ 207353 h 757372"/>
                  <a:gd name="connsiteX88" fmla="*/ 395416 w 490701"/>
                  <a:gd name="connsiteY88" fmla="*/ 232066 h 757372"/>
                  <a:gd name="connsiteX89" fmla="*/ 395416 w 490701"/>
                  <a:gd name="connsiteY89" fmla="*/ 269137 h 757372"/>
                  <a:gd name="connsiteX90" fmla="*/ 407773 w 490701"/>
                  <a:gd name="connsiteY90" fmla="*/ 277374 h 757372"/>
                  <a:gd name="connsiteX91" fmla="*/ 436605 w 490701"/>
                  <a:gd name="connsiteY91" fmla="*/ 314445 h 757372"/>
                  <a:gd name="connsiteX92" fmla="*/ 440724 w 490701"/>
                  <a:gd name="connsiteY92" fmla="*/ 326801 h 757372"/>
                  <a:gd name="connsiteX93" fmla="*/ 448962 w 490701"/>
                  <a:gd name="connsiteY93" fmla="*/ 339158 h 757372"/>
                  <a:gd name="connsiteX94" fmla="*/ 457200 w 490701"/>
                  <a:gd name="connsiteY94" fmla="*/ 363872 h 757372"/>
                  <a:gd name="connsiteX95" fmla="*/ 428368 w 490701"/>
                  <a:gd name="connsiteY95" fmla="*/ 392704 h 757372"/>
                  <a:gd name="connsiteX96" fmla="*/ 387178 w 490701"/>
                  <a:gd name="connsiteY96" fmla="*/ 396823 h 757372"/>
                  <a:gd name="connsiteX97" fmla="*/ 370703 w 490701"/>
                  <a:gd name="connsiteY97" fmla="*/ 392704 h 757372"/>
                  <a:gd name="connsiteX98" fmla="*/ 362465 w 490701"/>
                  <a:gd name="connsiteY98" fmla="*/ 470964 h 757372"/>
                  <a:gd name="connsiteX99" fmla="*/ 374822 w 490701"/>
                  <a:gd name="connsiteY99" fmla="*/ 462726 h 757372"/>
                  <a:gd name="connsiteX100" fmla="*/ 424249 w 490701"/>
                  <a:gd name="connsiteY100" fmla="*/ 487439 h 757372"/>
                  <a:gd name="connsiteX101" fmla="*/ 436605 w 490701"/>
                  <a:gd name="connsiteY101" fmla="*/ 495677 h 757372"/>
                  <a:gd name="connsiteX102" fmla="*/ 448962 w 490701"/>
                  <a:gd name="connsiteY102" fmla="*/ 503915 h 757372"/>
                  <a:gd name="connsiteX103" fmla="*/ 453081 w 490701"/>
                  <a:gd name="connsiteY103" fmla="*/ 516272 h 757372"/>
                  <a:gd name="connsiteX104" fmla="*/ 461319 w 490701"/>
                  <a:gd name="connsiteY104" fmla="*/ 528629 h 757372"/>
                  <a:gd name="connsiteX105" fmla="*/ 440724 w 490701"/>
                  <a:gd name="connsiteY105" fmla="*/ 565699 h 757372"/>
                  <a:gd name="connsiteX106" fmla="*/ 424249 w 490701"/>
                  <a:gd name="connsiteY106" fmla="*/ 590412 h 757372"/>
                  <a:gd name="connsiteX107" fmla="*/ 399535 w 490701"/>
                  <a:gd name="connsiteY107" fmla="*/ 606888 h 757372"/>
                  <a:gd name="connsiteX108" fmla="*/ 387178 w 490701"/>
                  <a:gd name="connsiteY108" fmla="*/ 643958 h 757372"/>
                  <a:gd name="connsiteX109" fmla="*/ 383059 w 490701"/>
                  <a:gd name="connsiteY109" fmla="*/ 656315 h 757372"/>
                  <a:gd name="connsiteX110" fmla="*/ 378941 w 490701"/>
                  <a:gd name="connsiteY110" fmla="*/ 685147 h 757372"/>
                  <a:gd name="connsiteX111" fmla="*/ 374822 w 490701"/>
                  <a:gd name="connsiteY111" fmla="*/ 701623 h 757372"/>
                  <a:gd name="connsiteX112" fmla="*/ 366584 w 490701"/>
                  <a:gd name="connsiteY112" fmla="*/ 755169 h 757372"/>
                  <a:gd name="connsiteX113" fmla="*/ 354227 w 490701"/>
                  <a:gd name="connsiteY113" fmla="*/ 730456 h 7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0701" h="757372">
                    <a:moveTo>
                      <a:pt x="354227" y="730456"/>
                    </a:moveTo>
                    <a:cubicBezTo>
                      <a:pt x="350795" y="728397"/>
                      <a:pt x="350939" y="742812"/>
                      <a:pt x="345989" y="742812"/>
                    </a:cubicBezTo>
                    <a:cubicBezTo>
                      <a:pt x="341039" y="742812"/>
                      <a:pt x="340207" y="734754"/>
                      <a:pt x="337751" y="730456"/>
                    </a:cubicBezTo>
                    <a:cubicBezTo>
                      <a:pt x="333446" y="722922"/>
                      <a:pt x="327964" y="708311"/>
                      <a:pt x="321276" y="701623"/>
                    </a:cubicBezTo>
                    <a:cubicBezTo>
                      <a:pt x="317776" y="698122"/>
                      <a:pt x="313038" y="696131"/>
                      <a:pt x="308919" y="693385"/>
                    </a:cubicBezTo>
                    <a:cubicBezTo>
                      <a:pt x="301669" y="671636"/>
                      <a:pt x="307208" y="684641"/>
                      <a:pt x="288324" y="656315"/>
                    </a:cubicBezTo>
                    <a:cubicBezTo>
                      <a:pt x="285578" y="652196"/>
                      <a:pt x="284205" y="646704"/>
                      <a:pt x="280086" y="643958"/>
                    </a:cubicBezTo>
                    <a:lnTo>
                      <a:pt x="267730" y="635720"/>
                    </a:lnTo>
                    <a:cubicBezTo>
                      <a:pt x="266357" y="631601"/>
                      <a:pt x="265719" y="627159"/>
                      <a:pt x="263611" y="623364"/>
                    </a:cubicBezTo>
                    <a:cubicBezTo>
                      <a:pt x="258803" y="614709"/>
                      <a:pt x="247135" y="598650"/>
                      <a:pt x="247135" y="598650"/>
                    </a:cubicBezTo>
                    <a:cubicBezTo>
                      <a:pt x="258251" y="594945"/>
                      <a:pt x="263900" y="590604"/>
                      <a:pt x="275968" y="598650"/>
                    </a:cubicBezTo>
                    <a:cubicBezTo>
                      <a:pt x="280087" y="601396"/>
                      <a:pt x="280705" y="607507"/>
                      <a:pt x="284205" y="611007"/>
                    </a:cubicBezTo>
                    <a:cubicBezTo>
                      <a:pt x="292189" y="618992"/>
                      <a:pt x="298869" y="620014"/>
                      <a:pt x="308919" y="623364"/>
                    </a:cubicBezTo>
                    <a:cubicBezTo>
                      <a:pt x="308883" y="623221"/>
                      <a:pt x="302651" y="596501"/>
                      <a:pt x="300681" y="594531"/>
                    </a:cubicBezTo>
                    <a:cubicBezTo>
                      <a:pt x="297611" y="591461"/>
                      <a:pt x="292443" y="591785"/>
                      <a:pt x="288324" y="590412"/>
                    </a:cubicBezTo>
                    <a:cubicBezTo>
                      <a:pt x="285578" y="586293"/>
                      <a:pt x="284284" y="580680"/>
                      <a:pt x="280086" y="578056"/>
                    </a:cubicBezTo>
                    <a:cubicBezTo>
                      <a:pt x="272723" y="573454"/>
                      <a:pt x="263611" y="572564"/>
                      <a:pt x="255373" y="569818"/>
                    </a:cubicBezTo>
                    <a:cubicBezTo>
                      <a:pt x="237648" y="563909"/>
                      <a:pt x="247226" y="566751"/>
                      <a:pt x="226541" y="561580"/>
                    </a:cubicBezTo>
                    <a:cubicBezTo>
                      <a:pt x="222422" y="558834"/>
                      <a:pt x="218612" y="555556"/>
                      <a:pt x="214184" y="553342"/>
                    </a:cubicBezTo>
                    <a:cubicBezTo>
                      <a:pt x="210301" y="551400"/>
                      <a:pt x="205622" y="551332"/>
                      <a:pt x="201827" y="549223"/>
                    </a:cubicBezTo>
                    <a:cubicBezTo>
                      <a:pt x="193172" y="544415"/>
                      <a:pt x="177113" y="532747"/>
                      <a:pt x="177113" y="532747"/>
                    </a:cubicBezTo>
                    <a:cubicBezTo>
                      <a:pt x="178486" y="528628"/>
                      <a:pt x="178162" y="523461"/>
                      <a:pt x="181232" y="520391"/>
                    </a:cubicBezTo>
                    <a:cubicBezTo>
                      <a:pt x="189399" y="512225"/>
                      <a:pt x="206798" y="518377"/>
                      <a:pt x="214184" y="520391"/>
                    </a:cubicBezTo>
                    <a:cubicBezTo>
                      <a:pt x="222561" y="522676"/>
                      <a:pt x="238897" y="528629"/>
                      <a:pt x="238897" y="528629"/>
                    </a:cubicBezTo>
                    <a:cubicBezTo>
                      <a:pt x="241944" y="527613"/>
                      <a:pt x="263611" y="521595"/>
                      <a:pt x="263611" y="516272"/>
                    </a:cubicBezTo>
                    <a:cubicBezTo>
                      <a:pt x="263611" y="511322"/>
                      <a:pt x="255778" y="510045"/>
                      <a:pt x="251254" y="508034"/>
                    </a:cubicBezTo>
                    <a:cubicBezTo>
                      <a:pt x="207139" y="488427"/>
                      <a:pt x="242150" y="510202"/>
                      <a:pt x="214184" y="491558"/>
                    </a:cubicBezTo>
                    <a:cubicBezTo>
                      <a:pt x="211438" y="487439"/>
                      <a:pt x="209447" y="482701"/>
                      <a:pt x="205946" y="479201"/>
                    </a:cubicBezTo>
                    <a:cubicBezTo>
                      <a:pt x="202446" y="475701"/>
                      <a:pt x="196213" y="475162"/>
                      <a:pt x="193589" y="470964"/>
                    </a:cubicBezTo>
                    <a:cubicBezTo>
                      <a:pt x="188987" y="463600"/>
                      <a:pt x="185351" y="446250"/>
                      <a:pt x="185351" y="446250"/>
                    </a:cubicBezTo>
                    <a:cubicBezTo>
                      <a:pt x="195704" y="415190"/>
                      <a:pt x="181738" y="453475"/>
                      <a:pt x="197708" y="421537"/>
                    </a:cubicBezTo>
                    <a:cubicBezTo>
                      <a:pt x="199650" y="417654"/>
                      <a:pt x="200454" y="413299"/>
                      <a:pt x="201827" y="409180"/>
                    </a:cubicBezTo>
                    <a:cubicBezTo>
                      <a:pt x="200454" y="403688"/>
                      <a:pt x="200848" y="397414"/>
                      <a:pt x="197708" y="392704"/>
                    </a:cubicBezTo>
                    <a:cubicBezTo>
                      <a:pt x="194962" y="388585"/>
                      <a:pt x="189875" y="386477"/>
                      <a:pt x="185351" y="384466"/>
                    </a:cubicBezTo>
                    <a:cubicBezTo>
                      <a:pt x="177416" y="380940"/>
                      <a:pt x="168876" y="378975"/>
                      <a:pt x="160638" y="376229"/>
                    </a:cubicBezTo>
                    <a:cubicBezTo>
                      <a:pt x="156519" y="374856"/>
                      <a:pt x="151894" y="374518"/>
                      <a:pt x="148281" y="372110"/>
                    </a:cubicBezTo>
                    <a:lnTo>
                      <a:pt x="135924" y="363872"/>
                    </a:lnTo>
                    <a:cubicBezTo>
                      <a:pt x="131805" y="365245"/>
                      <a:pt x="127909" y="367991"/>
                      <a:pt x="123568" y="367991"/>
                    </a:cubicBezTo>
                    <a:cubicBezTo>
                      <a:pt x="112576" y="367991"/>
                      <a:pt x="102807" y="362360"/>
                      <a:pt x="94735" y="355634"/>
                    </a:cubicBezTo>
                    <a:cubicBezTo>
                      <a:pt x="90260" y="351905"/>
                      <a:pt x="86976" y="346853"/>
                      <a:pt x="82378" y="343277"/>
                    </a:cubicBezTo>
                    <a:cubicBezTo>
                      <a:pt x="74563" y="337199"/>
                      <a:pt x="57665" y="326801"/>
                      <a:pt x="57665" y="326801"/>
                    </a:cubicBezTo>
                    <a:cubicBezTo>
                      <a:pt x="48054" y="312385"/>
                      <a:pt x="45307" y="304834"/>
                      <a:pt x="24713" y="297969"/>
                    </a:cubicBezTo>
                    <a:lnTo>
                      <a:pt x="0" y="289731"/>
                    </a:lnTo>
                    <a:cubicBezTo>
                      <a:pt x="1373" y="285612"/>
                      <a:pt x="586" y="279898"/>
                      <a:pt x="4119" y="277374"/>
                    </a:cubicBezTo>
                    <a:cubicBezTo>
                      <a:pt x="11185" y="272327"/>
                      <a:pt x="28832" y="269137"/>
                      <a:pt x="28832" y="269137"/>
                    </a:cubicBezTo>
                    <a:cubicBezTo>
                      <a:pt x="89072" y="275830"/>
                      <a:pt x="47524" y="268593"/>
                      <a:pt x="78259" y="277374"/>
                    </a:cubicBezTo>
                    <a:cubicBezTo>
                      <a:pt x="82650" y="278628"/>
                      <a:pt x="101864" y="282708"/>
                      <a:pt x="107092" y="285612"/>
                    </a:cubicBezTo>
                    <a:cubicBezTo>
                      <a:pt x="115747" y="290420"/>
                      <a:pt x="123567" y="296596"/>
                      <a:pt x="131805" y="302088"/>
                    </a:cubicBezTo>
                    <a:lnTo>
                      <a:pt x="156519" y="318564"/>
                    </a:lnTo>
                    <a:cubicBezTo>
                      <a:pt x="160638" y="321310"/>
                      <a:pt x="164180" y="325236"/>
                      <a:pt x="168876" y="326801"/>
                    </a:cubicBezTo>
                    <a:lnTo>
                      <a:pt x="193589" y="335039"/>
                    </a:lnTo>
                    <a:cubicBezTo>
                      <a:pt x="197708" y="336412"/>
                      <a:pt x="202333" y="336750"/>
                      <a:pt x="205946" y="339158"/>
                    </a:cubicBezTo>
                    <a:cubicBezTo>
                      <a:pt x="221915" y="349804"/>
                      <a:pt x="213607" y="345830"/>
                      <a:pt x="230659" y="351515"/>
                    </a:cubicBezTo>
                    <a:cubicBezTo>
                      <a:pt x="244502" y="393045"/>
                      <a:pt x="223381" y="328627"/>
                      <a:pt x="238897" y="380347"/>
                    </a:cubicBezTo>
                    <a:cubicBezTo>
                      <a:pt x="241392" y="388664"/>
                      <a:pt x="239910" y="400244"/>
                      <a:pt x="247135" y="405061"/>
                    </a:cubicBezTo>
                    <a:cubicBezTo>
                      <a:pt x="263105" y="415707"/>
                      <a:pt x="254796" y="411734"/>
                      <a:pt x="271849" y="417418"/>
                    </a:cubicBezTo>
                    <a:cubicBezTo>
                      <a:pt x="270476" y="411926"/>
                      <a:pt x="269718" y="406243"/>
                      <a:pt x="267730" y="400942"/>
                    </a:cubicBezTo>
                    <a:cubicBezTo>
                      <a:pt x="258891" y="377370"/>
                      <a:pt x="260486" y="392563"/>
                      <a:pt x="255373" y="372110"/>
                    </a:cubicBezTo>
                    <a:cubicBezTo>
                      <a:pt x="253023" y="362710"/>
                      <a:pt x="251843" y="348574"/>
                      <a:pt x="247135" y="339158"/>
                    </a:cubicBezTo>
                    <a:cubicBezTo>
                      <a:pt x="244921" y="334730"/>
                      <a:pt x="241111" y="331229"/>
                      <a:pt x="238897" y="326801"/>
                    </a:cubicBezTo>
                    <a:cubicBezTo>
                      <a:pt x="236955" y="322918"/>
                      <a:pt x="237490" y="317835"/>
                      <a:pt x="234778" y="314445"/>
                    </a:cubicBezTo>
                    <a:cubicBezTo>
                      <a:pt x="231686" y="310580"/>
                      <a:pt x="226541" y="308953"/>
                      <a:pt x="222422" y="306207"/>
                    </a:cubicBezTo>
                    <a:cubicBezTo>
                      <a:pt x="219676" y="297969"/>
                      <a:pt x="205946" y="278747"/>
                      <a:pt x="214184" y="281493"/>
                    </a:cubicBezTo>
                    <a:lnTo>
                      <a:pt x="238897" y="289731"/>
                    </a:lnTo>
                    <a:cubicBezTo>
                      <a:pt x="248508" y="288358"/>
                      <a:pt x="259652" y="290997"/>
                      <a:pt x="267730" y="285612"/>
                    </a:cubicBezTo>
                    <a:cubicBezTo>
                      <a:pt x="271342" y="283204"/>
                      <a:pt x="262897" y="277538"/>
                      <a:pt x="263611" y="273256"/>
                    </a:cubicBezTo>
                    <a:cubicBezTo>
                      <a:pt x="264758" y="266375"/>
                      <a:pt x="280494" y="252253"/>
                      <a:pt x="284205" y="248542"/>
                    </a:cubicBezTo>
                    <a:cubicBezTo>
                      <a:pt x="289385" y="233003"/>
                      <a:pt x="290636" y="225636"/>
                      <a:pt x="304800" y="211472"/>
                    </a:cubicBezTo>
                    <a:cubicBezTo>
                      <a:pt x="308919" y="207353"/>
                      <a:pt x="313468" y="203623"/>
                      <a:pt x="317157" y="199115"/>
                    </a:cubicBezTo>
                    <a:cubicBezTo>
                      <a:pt x="325851" y="188489"/>
                      <a:pt x="334254" y="177588"/>
                      <a:pt x="341870" y="166164"/>
                    </a:cubicBezTo>
                    <a:cubicBezTo>
                      <a:pt x="347362" y="157926"/>
                      <a:pt x="351345" y="148451"/>
                      <a:pt x="358346" y="141450"/>
                    </a:cubicBezTo>
                    <a:cubicBezTo>
                      <a:pt x="362465" y="137331"/>
                      <a:pt x="367127" y="133691"/>
                      <a:pt x="370703" y="129093"/>
                    </a:cubicBezTo>
                    <a:cubicBezTo>
                      <a:pt x="376781" y="121278"/>
                      <a:pt x="381686" y="112618"/>
                      <a:pt x="387178" y="104380"/>
                    </a:cubicBezTo>
                    <a:cubicBezTo>
                      <a:pt x="389924" y="100261"/>
                      <a:pt x="391916" y="95523"/>
                      <a:pt x="395416" y="92023"/>
                    </a:cubicBezTo>
                    <a:cubicBezTo>
                      <a:pt x="399535" y="87904"/>
                      <a:pt x="404044" y="84141"/>
                      <a:pt x="407773" y="79666"/>
                    </a:cubicBezTo>
                    <a:cubicBezTo>
                      <a:pt x="410942" y="75863"/>
                      <a:pt x="412286" y="70570"/>
                      <a:pt x="416011" y="67310"/>
                    </a:cubicBezTo>
                    <a:cubicBezTo>
                      <a:pt x="423462" y="60790"/>
                      <a:pt x="433723" y="57835"/>
                      <a:pt x="440724" y="50834"/>
                    </a:cubicBezTo>
                    <a:cubicBezTo>
                      <a:pt x="456581" y="34977"/>
                      <a:pt x="448234" y="41708"/>
                      <a:pt x="465438" y="30239"/>
                    </a:cubicBezTo>
                    <a:cubicBezTo>
                      <a:pt x="468184" y="26120"/>
                      <a:pt x="470507" y="21686"/>
                      <a:pt x="473676" y="17883"/>
                    </a:cubicBezTo>
                    <a:cubicBezTo>
                      <a:pt x="477405" y="13408"/>
                      <a:pt x="484190" y="0"/>
                      <a:pt x="486032" y="5526"/>
                    </a:cubicBezTo>
                    <a:cubicBezTo>
                      <a:pt x="490701" y="19532"/>
                      <a:pt x="464326" y="45933"/>
                      <a:pt x="461319" y="54953"/>
                    </a:cubicBezTo>
                    <a:lnTo>
                      <a:pt x="453081" y="79666"/>
                    </a:lnTo>
                    <a:cubicBezTo>
                      <a:pt x="451708" y="83785"/>
                      <a:pt x="450015" y="87811"/>
                      <a:pt x="448962" y="92023"/>
                    </a:cubicBezTo>
                    <a:cubicBezTo>
                      <a:pt x="447589" y="97515"/>
                      <a:pt x="446398" y="103056"/>
                      <a:pt x="444843" y="108499"/>
                    </a:cubicBezTo>
                    <a:cubicBezTo>
                      <a:pt x="437963" y="132578"/>
                      <a:pt x="443043" y="108363"/>
                      <a:pt x="436605" y="137331"/>
                    </a:cubicBezTo>
                    <a:cubicBezTo>
                      <a:pt x="434026" y="148935"/>
                      <a:pt x="430677" y="172997"/>
                      <a:pt x="424249" y="182639"/>
                    </a:cubicBezTo>
                    <a:cubicBezTo>
                      <a:pt x="421503" y="186758"/>
                      <a:pt x="418225" y="190568"/>
                      <a:pt x="416011" y="194996"/>
                    </a:cubicBezTo>
                    <a:cubicBezTo>
                      <a:pt x="414069" y="198879"/>
                      <a:pt x="414001" y="203558"/>
                      <a:pt x="411892" y="207353"/>
                    </a:cubicBezTo>
                    <a:cubicBezTo>
                      <a:pt x="407084" y="216008"/>
                      <a:pt x="395416" y="232066"/>
                      <a:pt x="395416" y="232066"/>
                    </a:cubicBezTo>
                    <a:cubicBezTo>
                      <a:pt x="388475" y="252888"/>
                      <a:pt x="380729" y="254451"/>
                      <a:pt x="395416" y="269137"/>
                    </a:cubicBezTo>
                    <a:cubicBezTo>
                      <a:pt x="398916" y="272637"/>
                      <a:pt x="403654" y="274628"/>
                      <a:pt x="407773" y="277374"/>
                    </a:cubicBezTo>
                    <a:cubicBezTo>
                      <a:pt x="427480" y="306935"/>
                      <a:pt x="417248" y="295087"/>
                      <a:pt x="436605" y="314445"/>
                    </a:cubicBezTo>
                    <a:cubicBezTo>
                      <a:pt x="437978" y="318564"/>
                      <a:pt x="438782" y="322918"/>
                      <a:pt x="440724" y="326801"/>
                    </a:cubicBezTo>
                    <a:cubicBezTo>
                      <a:pt x="442938" y="331229"/>
                      <a:pt x="446951" y="334634"/>
                      <a:pt x="448962" y="339158"/>
                    </a:cubicBezTo>
                    <a:cubicBezTo>
                      <a:pt x="452489" y="347093"/>
                      <a:pt x="457200" y="363872"/>
                      <a:pt x="457200" y="363872"/>
                    </a:cubicBezTo>
                    <a:cubicBezTo>
                      <a:pt x="444930" y="382277"/>
                      <a:pt x="447216" y="389804"/>
                      <a:pt x="428368" y="392704"/>
                    </a:cubicBezTo>
                    <a:cubicBezTo>
                      <a:pt x="414730" y="394802"/>
                      <a:pt x="400908" y="395450"/>
                      <a:pt x="387178" y="396823"/>
                    </a:cubicBezTo>
                    <a:cubicBezTo>
                      <a:pt x="381686" y="395450"/>
                      <a:pt x="376146" y="394259"/>
                      <a:pt x="370703" y="392704"/>
                    </a:cubicBezTo>
                    <a:cubicBezTo>
                      <a:pt x="332356" y="381747"/>
                      <a:pt x="357541" y="372492"/>
                      <a:pt x="362465" y="470964"/>
                    </a:cubicBezTo>
                    <a:cubicBezTo>
                      <a:pt x="366584" y="468218"/>
                      <a:pt x="369872" y="462726"/>
                      <a:pt x="374822" y="462726"/>
                    </a:cubicBezTo>
                    <a:cubicBezTo>
                      <a:pt x="391873" y="462726"/>
                      <a:pt x="411756" y="479110"/>
                      <a:pt x="424249" y="487439"/>
                    </a:cubicBezTo>
                    <a:lnTo>
                      <a:pt x="436605" y="495677"/>
                    </a:lnTo>
                    <a:lnTo>
                      <a:pt x="448962" y="503915"/>
                    </a:lnTo>
                    <a:cubicBezTo>
                      <a:pt x="450335" y="508034"/>
                      <a:pt x="451139" y="512389"/>
                      <a:pt x="453081" y="516272"/>
                    </a:cubicBezTo>
                    <a:cubicBezTo>
                      <a:pt x="455295" y="520700"/>
                      <a:pt x="461319" y="523679"/>
                      <a:pt x="461319" y="528629"/>
                    </a:cubicBezTo>
                    <a:cubicBezTo>
                      <a:pt x="461319" y="553786"/>
                      <a:pt x="452459" y="550611"/>
                      <a:pt x="440724" y="565699"/>
                    </a:cubicBezTo>
                    <a:cubicBezTo>
                      <a:pt x="434646" y="573514"/>
                      <a:pt x="432487" y="584920"/>
                      <a:pt x="424249" y="590412"/>
                    </a:cubicBezTo>
                    <a:lnTo>
                      <a:pt x="399535" y="606888"/>
                    </a:lnTo>
                    <a:lnTo>
                      <a:pt x="387178" y="643958"/>
                    </a:lnTo>
                    <a:lnTo>
                      <a:pt x="383059" y="656315"/>
                    </a:lnTo>
                    <a:cubicBezTo>
                      <a:pt x="381686" y="665926"/>
                      <a:pt x="380677" y="675595"/>
                      <a:pt x="378941" y="685147"/>
                    </a:cubicBezTo>
                    <a:cubicBezTo>
                      <a:pt x="377928" y="690717"/>
                      <a:pt x="375623" y="696019"/>
                      <a:pt x="374822" y="701623"/>
                    </a:cubicBezTo>
                    <a:cubicBezTo>
                      <a:pt x="366858" y="757372"/>
                      <a:pt x="376140" y="726500"/>
                      <a:pt x="366584" y="755169"/>
                    </a:cubicBezTo>
                    <a:cubicBezTo>
                      <a:pt x="349017" y="749313"/>
                      <a:pt x="357660" y="732516"/>
                      <a:pt x="354227" y="730456"/>
                    </a:cubicBezTo>
                    <a:close/>
                  </a:path>
                </a:pathLst>
              </a:custGeom>
              <a:solidFill>
                <a:srgbClr val="479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2074899" y="2241164"/>
                <a:ext cx="1392287" cy="583655"/>
              </a:xfrm>
              <a:custGeom>
                <a:avLst/>
                <a:gdLst>
                  <a:gd name="connsiteX0" fmla="*/ 0 w 1390135"/>
                  <a:gd name="connsiteY0" fmla="*/ 132491 h 584886"/>
                  <a:gd name="connsiteX1" fmla="*/ 193589 w 1390135"/>
                  <a:gd name="connsiteY1" fmla="*/ 25399 h 584886"/>
                  <a:gd name="connsiteX2" fmla="*/ 518984 w 1390135"/>
                  <a:gd name="connsiteY2" fmla="*/ 17162 h 584886"/>
                  <a:gd name="connsiteX3" fmla="*/ 823784 w 1390135"/>
                  <a:gd name="connsiteY3" fmla="*/ 128372 h 584886"/>
                  <a:gd name="connsiteX4" fmla="*/ 1309816 w 1390135"/>
                  <a:gd name="connsiteY4" fmla="*/ 519670 h 584886"/>
                  <a:gd name="connsiteX5" fmla="*/ 1305697 w 1390135"/>
                  <a:gd name="connsiteY5" fmla="*/ 519670 h 584886"/>
                  <a:gd name="connsiteX6" fmla="*/ 1309816 w 1390135"/>
                  <a:gd name="connsiteY6" fmla="*/ 519670 h 5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135" h="584886">
                    <a:moveTo>
                      <a:pt x="0" y="132491"/>
                    </a:moveTo>
                    <a:cubicBezTo>
                      <a:pt x="53546" y="88555"/>
                      <a:pt x="107092" y="44620"/>
                      <a:pt x="193589" y="25399"/>
                    </a:cubicBezTo>
                    <a:cubicBezTo>
                      <a:pt x="280086" y="6178"/>
                      <a:pt x="413952" y="0"/>
                      <a:pt x="518984" y="17162"/>
                    </a:cubicBezTo>
                    <a:cubicBezTo>
                      <a:pt x="624017" y="34324"/>
                      <a:pt x="691979" y="44621"/>
                      <a:pt x="823784" y="128372"/>
                    </a:cubicBezTo>
                    <a:cubicBezTo>
                      <a:pt x="955589" y="212123"/>
                      <a:pt x="1229497" y="454454"/>
                      <a:pt x="1309816" y="519670"/>
                    </a:cubicBezTo>
                    <a:cubicBezTo>
                      <a:pt x="1390135" y="584886"/>
                      <a:pt x="1305697" y="519670"/>
                      <a:pt x="1305697" y="519670"/>
                    </a:cubicBezTo>
                    <a:lnTo>
                      <a:pt x="1309816" y="519670"/>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0" name="Freeform 109"/>
              <p:cNvSpPr/>
              <p:nvPr/>
            </p:nvSpPr>
            <p:spPr>
              <a:xfrm>
                <a:off x="1580341" y="2334301"/>
                <a:ext cx="403172" cy="1328746"/>
              </a:xfrm>
              <a:custGeom>
                <a:avLst/>
                <a:gdLst>
                  <a:gd name="connsiteX0" fmla="*/ 396740 w 402622"/>
                  <a:gd name="connsiteY0" fmla="*/ 30542 h 1328002"/>
                  <a:gd name="connsiteX1" fmla="*/ 372027 w 402622"/>
                  <a:gd name="connsiteY1" fmla="*/ 1710 h 1328002"/>
                  <a:gd name="connsiteX2" fmla="*/ 359670 w 402622"/>
                  <a:gd name="connsiteY2" fmla="*/ 5829 h 1328002"/>
                  <a:gd name="connsiteX3" fmla="*/ 330837 w 402622"/>
                  <a:gd name="connsiteY3" fmla="*/ 14067 h 1328002"/>
                  <a:gd name="connsiteX4" fmla="*/ 306124 w 402622"/>
                  <a:gd name="connsiteY4" fmla="*/ 30542 h 1328002"/>
                  <a:gd name="connsiteX5" fmla="*/ 269054 w 402622"/>
                  <a:gd name="connsiteY5" fmla="*/ 63494 h 1328002"/>
                  <a:gd name="connsiteX6" fmla="*/ 252578 w 402622"/>
                  <a:gd name="connsiteY6" fmla="*/ 88207 h 1328002"/>
                  <a:gd name="connsiteX7" fmla="*/ 231983 w 402622"/>
                  <a:gd name="connsiteY7" fmla="*/ 125278 h 1328002"/>
                  <a:gd name="connsiteX8" fmla="*/ 219627 w 402622"/>
                  <a:gd name="connsiteY8" fmla="*/ 133515 h 1328002"/>
                  <a:gd name="connsiteX9" fmla="*/ 215508 w 402622"/>
                  <a:gd name="connsiteY9" fmla="*/ 145872 h 1328002"/>
                  <a:gd name="connsiteX10" fmla="*/ 194913 w 402622"/>
                  <a:gd name="connsiteY10" fmla="*/ 170586 h 1328002"/>
                  <a:gd name="connsiteX11" fmla="*/ 170200 w 402622"/>
                  <a:gd name="connsiteY11" fmla="*/ 220013 h 1328002"/>
                  <a:gd name="connsiteX12" fmla="*/ 161962 w 402622"/>
                  <a:gd name="connsiteY12" fmla="*/ 232369 h 1328002"/>
                  <a:gd name="connsiteX13" fmla="*/ 153724 w 402622"/>
                  <a:gd name="connsiteY13" fmla="*/ 244726 h 1328002"/>
                  <a:gd name="connsiteX14" fmla="*/ 157843 w 402622"/>
                  <a:gd name="connsiteY14" fmla="*/ 257083 h 1328002"/>
                  <a:gd name="connsiteX15" fmla="*/ 166081 w 402622"/>
                  <a:gd name="connsiteY15" fmla="*/ 269440 h 1328002"/>
                  <a:gd name="connsiteX16" fmla="*/ 161962 w 402622"/>
                  <a:gd name="connsiteY16" fmla="*/ 290034 h 1328002"/>
                  <a:gd name="connsiteX17" fmla="*/ 133129 w 402622"/>
                  <a:gd name="connsiteY17" fmla="*/ 306510 h 1328002"/>
                  <a:gd name="connsiteX18" fmla="*/ 108416 w 402622"/>
                  <a:gd name="connsiteY18" fmla="*/ 327105 h 1328002"/>
                  <a:gd name="connsiteX19" fmla="*/ 96059 w 402622"/>
                  <a:gd name="connsiteY19" fmla="*/ 339461 h 1328002"/>
                  <a:gd name="connsiteX20" fmla="*/ 71345 w 402622"/>
                  <a:gd name="connsiteY20" fmla="*/ 351818 h 1328002"/>
                  <a:gd name="connsiteX21" fmla="*/ 42513 w 402622"/>
                  <a:gd name="connsiteY21" fmla="*/ 388888 h 1328002"/>
                  <a:gd name="connsiteX22" fmla="*/ 34275 w 402622"/>
                  <a:gd name="connsiteY22" fmla="*/ 401245 h 1328002"/>
                  <a:gd name="connsiteX23" fmla="*/ 26037 w 402622"/>
                  <a:gd name="connsiteY23" fmla="*/ 425959 h 1328002"/>
                  <a:gd name="connsiteX24" fmla="*/ 30156 w 402622"/>
                  <a:gd name="connsiteY24" fmla="*/ 450672 h 1328002"/>
                  <a:gd name="connsiteX25" fmla="*/ 34275 w 402622"/>
                  <a:gd name="connsiteY25" fmla="*/ 467148 h 1328002"/>
                  <a:gd name="connsiteX26" fmla="*/ 30156 w 402622"/>
                  <a:gd name="connsiteY26" fmla="*/ 520694 h 1328002"/>
                  <a:gd name="connsiteX27" fmla="*/ 21918 w 402622"/>
                  <a:gd name="connsiteY27" fmla="*/ 549526 h 1328002"/>
                  <a:gd name="connsiteX28" fmla="*/ 9562 w 402622"/>
                  <a:gd name="connsiteY28" fmla="*/ 590715 h 1328002"/>
                  <a:gd name="connsiteX29" fmla="*/ 5443 w 402622"/>
                  <a:gd name="connsiteY29" fmla="*/ 603072 h 1328002"/>
                  <a:gd name="connsiteX30" fmla="*/ 1324 w 402622"/>
                  <a:gd name="connsiteY30" fmla="*/ 615429 h 1328002"/>
                  <a:gd name="connsiteX31" fmla="*/ 5443 w 402622"/>
                  <a:gd name="connsiteY31" fmla="*/ 631905 h 1328002"/>
                  <a:gd name="connsiteX32" fmla="*/ 30156 w 402622"/>
                  <a:gd name="connsiteY32" fmla="*/ 623667 h 1328002"/>
                  <a:gd name="connsiteX33" fmla="*/ 42513 w 402622"/>
                  <a:gd name="connsiteY33" fmla="*/ 619548 h 1328002"/>
                  <a:gd name="connsiteX34" fmla="*/ 54870 w 402622"/>
                  <a:gd name="connsiteY34" fmla="*/ 615429 h 1328002"/>
                  <a:gd name="connsiteX35" fmla="*/ 63108 w 402622"/>
                  <a:gd name="connsiteY35" fmla="*/ 640142 h 1328002"/>
                  <a:gd name="connsiteX36" fmla="*/ 46632 w 402622"/>
                  <a:gd name="connsiteY36" fmla="*/ 664856 h 1328002"/>
                  <a:gd name="connsiteX37" fmla="*/ 34275 w 402622"/>
                  <a:gd name="connsiteY37" fmla="*/ 714283 h 1328002"/>
                  <a:gd name="connsiteX38" fmla="*/ 30156 w 402622"/>
                  <a:gd name="connsiteY38" fmla="*/ 730759 h 1328002"/>
                  <a:gd name="connsiteX39" fmla="*/ 21918 w 402622"/>
                  <a:gd name="connsiteY39" fmla="*/ 767829 h 1328002"/>
                  <a:gd name="connsiteX40" fmla="*/ 17800 w 402622"/>
                  <a:gd name="connsiteY40" fmla="*/ 788424 h 1328002"/>
                  <a:gd name="connsiteX41" fmla="*/ 13681 w 402622"/>
                  <a:gd name="connsiteY41" fmla="*/ 804899 h 1328002"/>
                  <a:gd name="connsiteX42" fmla="*/ 13681 w 402622"/>
                  <a:gd name="connsiteY42" fmla="*/ 924348 h 1328002"/>
                  <a:gd name="connsiteX43" fmla="*/ 21918 w 402622"/>
                  <a:gd name="connsiteY43" fmla="*/ 949061 h 1328002"/>
                  <a:gd name="connsiteX44" fmla="*/ 42513 w 402622"/>
                  <a:gd name="connsiteY44" fmla="*/ 977894 h 1328002"/>
                  <a:gd name="connsiteX45" fmla="*/ 50751 w 402622"/>
                  <a:gd name="connsiteY45" fmla="*/ 1002607 h 1328002"/>
                  <a:gd name="connsiteX46" fmla="*/ 58989 w 402622"/>
                  <a:gd name="connsiteY46" fmla="*/ 1056153 h 1328002"/>
                  <a:gd name="connsiteX47" fmla="*/ 67227 w 402622"/>
                  <a:gd name="connsiteY47" fmla="*/ 1080867 h 1328002"/>
                  <a:gd name="connsiteX48" fmla="*/ 71345 w 402622"/>
                  <a:gd name="connsiteY48" fmla="*/ 1097342 h 1328002"/>
                  <a:gd name="connsiteX49" fmla="*/ 83702 w 402622"/>
                  <a:gd name="connsiteY49" fmla="*/ 1138532 h 1328002"/>
                  <a:gd name="connsiteX50" fmla="*/ 87821 w 402622"/>
                  <a:gd name="connsiteY50" fmla="*/ 1159126 h 1328002"/>
                  <a:gd name="connsiteX51" fmla="*/ 91940 w 402622"/>
                  <a:gd name="connsiteY51" fmla="*/ 1175602 h 1328002"/>
                  <a:gd name="connsiteX52" fmla="*/ 100178 w 402622"/>
                  <a:gd name="connsiteY52" fmla="*/ 1216791 h 1328002"/>
                  <a:gd name="connsiteX53" fmla="*/ 104297 w 402622"/>
                  <a:gd name="connsiteY53" fmla="*/ 1245624 h 1328002"/>
                  <a:gd name="connsiteX54" fmla="*/ 112535 w 402622"/>
                  <a:gd name="connsiteY54" fmla="*/ 1278575 h 1328002"/>
                  <a:gd name="connsiteX55" fmla="*/ 116654 w 402622"/>
                  <a:gd name="connsiteY55" fmla="*/ 1295051 h 1328002"/>
                  <a:gd name="connsiteX56" fmla="*/ 120773 w 402622"/>
                  <a:gd name="connsiteY56" fmla="*/ 1307407 h 1328002"/>
                  <a:gd name="connsiteX57" fmla="*/ 124891 w 402622"/>
                  <a:gd name="connsiteY57" fmla="*/ 1328002 h 1328002"/>
                  <a:gd name="connsiteX58" fmla="*/ 133129 w 402622"/>
                  <a:gd name="connsiteY58" fmla="*/ 1315645 h 1328002"/>
                  <a:gd name="connsiteX59" fmla="*/ 124891 w 402622"/>
                  <a:gd name="connsiteY59" fmla="*/ 1245624 h 1328002"/>
                  <a:gd name="connsiteX60" fmla="*/ 116654 w 402622"/>
                  <a:gd name="connsiteY60" fmla="*/ 1089105 h 1328002"/>
                  <a:gd name="connsiteX61" fmla="*/ 120773 w 402622"/>
                  <a:gd name="connsiteY61" fmla="*/ 1060272 h 1328002"/>
                  <a:gd name="connsiteX62" fmla="*/ 124891 w 402622"/>
                  <a:gd name="connsiteY62" fmla="*/ 969656 h 1328002"/>
                  <a:gd name="connsiteX63" fmla="*/ 129010 w 402622"/>
                  <a:gd name="connsiteY63" fmla="*/ 932586 h 1328002"/>
                  <a:gd name="connsiteX64" fmla="*/ 137248 w 402622"/>
                  <a:gd name="connsiteY64" fmla="*/ 718402 h 1328002"/>
                  <a:gd name="connsiteX65" fmla="*/ 141367 w 402622"/>
                  <a:gd name="connsiteY65" fmla="*/ 697807 h 1328002"/>
                  <a:gd name="connsiteX66" fmla="*/ 145486 w 402622"/>
                  <a:gd name="connsiteY66" fmla="*/ 668975 h 1328002"/>
                  <a:gd name="connsiteX67" fmla="*/ 153724 w 402622"/>
                  <a:gd name="connsiteY67" fmla="*/ 574240 h 1328002"/>
                  <a:gd name="connsiteX68" fmla="*/ 157843 w 402622"/>
                  <a:gd name="connsiteY68" fmla="*/ 549526 h 1328002"/>
                  <a:gd name="connsiteX69" fmla="*/ 161962 w 402622"/>
                  <a:gd name="connsiteY69" fmla="*/ 516575 h 1328002"/>
                  <a:gd name="connsiteX70" fmla="*/ 170200 w 402622"/>
                  <a:gd name="connsiteY70" fmla="*/ 491861 h 1328002"/>
                  <a:gd name="connsiteX71" fmla="*/ 178437 w 402622"/>
                  <a:gd name="connsiteY71" fmla="*/ 467148 h 1328002"/>
                  <a:gd name="connsiteX72" fmla="*/ 186675 w 402622"/>
                  <a:gd name="connsiteY72" fmla="*/ 454791 h 1328002"/>
                  <a:gd name="connsiteX73" fmla="*/ 190794 w 402622"/>
                  <a:gd name="connsiteY73" fmla="*/ 438315 h 1328002"/>
                  <a:gd name="connsiteX74" fmla="*/ 199032 w 402622"/>
                  <a:gd name="connsiteY74" fmla="*/ 413602 h 1328002"/>
                  <a:gd name="connsiteX75" fmla="*/ 207270 w 402622"/>
                  <a:gd name="connsiteY75" fmla="*/ 380651 h 1328002"/>
                  <a:gd name="connsiteX76" fmla="*/ 211389 w 402622"/>
                  <a:gd name="connsiteY76" fmla="*/ 368294 h 1328002"/>
                  <a:gd name="connsiteX77" fmla="*/ 219627 w 402622"/>
                  <a:gd name="connsiteY77" fmla="*/ 355937 h 1328002"/>
                  <a:gd name="connsiteX78" fmla="*/ 227864 w 402622"/>
                  <a:gd name="connsiteY78" fmla="*/ 331224 h 1328002"/>
                  <a:gd name="connsiteX79" fmla="*/ 244340 w 402622"/>
                  <a:gd name="connsiteY79" fmla="*/ 306510 h 1328002"/>
                  <a:gd name="connsiteX80" fmla="*/ 252578 w 402622"/>
                  <a:gd name="connsiteY80" fmla="*/ 281797 h 1328002"/>
                  <a:gd name="connsiteX81" fmla="*/ 260816 w 402622"/>
                  <a:gd name="connsiteY81" fmla="*/ 269440 h 1328002"/>
                  <a:gd name="connsiteX82" fmla="*/ 269054 w 402622"/>
                  <a:gd name="connsiteY82" fmla="*/ 244726 h 1328002"/>
                  <a:gd name="connsiteX83" fmla="*/ 277291 w 402622"/>
                  <a:gd name="connsiteY83" fmla="*/ 232369 h 1328002"/>
                  <a:gd name="connsiteX84" fmla="*/ 281410 w 402622"/>
                  <a:gd name="connsiteY84" fmla="*/ 220013 h 1328002"/>
                  <a:gd name="connsiteX85" fmla="*/ 297886 w 402622"/>
                  <a:gd name="connsiteY85" fmla="*/ 195299 h 1328002"/>
                  <a:gd name="connsiteX86" fmla="*/ 314362 w 402622"/>
                  <a:gd name="connsiteY86" fmla="*/ 170586 h 1328002"/>
                  <a:gd name="connsiteX87" fmla="*/ 330837 w 402622"/>
                  <a:gd name="connsiteY87" fmla="*/ 145872 h 1328002"/>
                  <a:gd name="connsiteX88" fmla="*/ 334956 w 402622"/>
                  <a:gd name="connsiteY88" fmla="*/ 133515 h 1328002"/>
                  <a:gd name="connsiteX89" fmla="*/ 347313 w 402622"/>
                  <a:gd name="connsiteY89" fmla="*/ 121159 h 1328002"/>
                  <a:gd name="connsiteX90" fmla="*/ 363789 w 402622"/>
                  <a:gd name="connsiteY90" fmla="*/ 96445 h 1328002"/>
                  <a:gd name="connsiteX91" fmla="*/ 372027 w 402622"/>
                  <a:gd name="connsiteY91" fmla="*/ 84088 h 1328002"/>
                  <a:gd name="connsiteX92" fmla="*/ 380264 w 402622"/>
                  <a:gd name="connsiteY92" fmla="*/ 71732 h 1328002"/>
                  <a:gd name="connsiteX93" fmla="*/ 396740 w 402622"/>
                  <a:gd name="connsiteY93" fmla="*/ 34661 h 1328002"/>
                  <a:gd name="connsiteX94" fmla="*/ 396740 w 402622"/>
                  <a:gd name="connsiteY94" fmla="*/ 30542 h 132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02622" h="1328002">
                    <a:moveTo>
                      <a:pt x="396740" y="30542"/>
                    </a:moveTo>
                    <a:cubicBezTo>
                      <a:pt x="390985" y="21910"/>
                      <a:pt x="381347" y="5704"/>
                      <a:pt x="372027" y="1710"/>
                    </a:cubicBezTo>
                    <a:cubicBezTo>
                      <a:pt x="368036" y="0"/>
                      <a:pt x="363845" y="4636"/>
                      <a:pt x="359670" y="5829"/>
                    </a:cubicBezTo>
                    <a:cubicBezTo>
                      <a:pt x="323466" y="16173"/>
                      <a:pt x="360465" y="4191"/>
                      <a:pt x="330837" y="14067"/>
                    </a:cubicBezTo>
                    <a:lnTo>
                      <a:pt x="306124" y="30542"/>
                    </a:lnTo>
                    <a:cubicBezTo>
                      <a:pt x="291266" y="40447"/>
                      <a:pt x="280341" y="46564"/>
                      <a:pt x="269054" y="63494"/>
                    </a:cubicBezTo>
                    <a:lnTo>
                      <a:pt x="252578" y="88207"/>
                    </a:lnTo>
                    <a:cubicBezTo>
                      <a:pt x="248286" y="101084"/>
                      <a:pt x="244123" y="117185"/>
                      <a:pt x="231983" y="125278"/>
                    </a:cubicBezTo>
                    <a:lnTo>
                      <a:pt x="219627" y="133515"/>
                    </a:lnTo>
                    <a:cubicBezTo>
                      <a:pt x="218254" y="137634"/>
                      <a:pt x="217450" y="141989"/>
                      <a:pt x="215508" y="145872"/>
                    </a:cubicBezTo>
                    <a:cubicBezTo>
                      <a:pt x="209773" y="157341"/>
                      <a:pt x="204023" y="161476"/>
                      <a:pt x="194913" y="170586"/>
                    </a:cubicBezTo>
                    <a:cubicBezTo>
                      <a:pt x="183545" y="204689"/>
                      <a:pt x="191490" y="188077"/>
                      <a:pt x="170200" y="220013"/>
                    </a:cubicBezTo>
                    <a:lnTo>
                      <a:pt x="161962" y="232369"/>
                    </a:lnTo>
                    <a:lnTo>
                      <a:pt x="153724" y="244726"/>
                    </a:lnTo>
                    <a:cubicBezTo>
                      <a:pt x="155097" y="248845"/>
                      <a:pt x="155901" y="253200"/>
                      <a:pt x="157843" y="257083"/>
                    </a:cubicBezTo>
                    <a:cubicBezTo>
                      <a:pt x="160057" y="261511"/>
                      <a:pt x="165467" y="264528"/>
                      <a:pt x="166081" y="269440"/>
                    </a:cubicBezTo>
                    <a:cubicBezTo>
                      <a:pt x="166949" y="276387"/>
                      <a:pt x="165435" y="283956"/>
                      <a:pt x="161962" y="290034"/>
                    </a:cubicBezTo>
                    <a:cubicBezTo>
                      <a:pt x="159633" y="294109"/>
                      <a:pt x="135258" y="305446"/>
                      <a:pt x="133129" y="306510"/>
                    </a:cubicBezTo>
                    <a:cubicBezTo>
                      <a:pt x="97050" y="342592"/>
                      <a:pt x="142807" y="298448"/>
                      <a:pt x="108416" y="327105"/>
                    </a:cubicBezTo>
                    <a:cubicBezTo>
                      <a:pt x="103941" y="330834"/>
                      <a:pt x="100534" y="335732"/>
                      <a:pt x="96059" y="339461"/>
                    </a:cubicBezTo>
                    <a:cubicBezTo>
                      <a:pt x="85412" y="348333"/>
                      <a:pt x="83730" y="347690"/>
                      <a:pt x="71345" y="351818"/>
                    </a:cubicBezTo>
                    <a:cubicBezTo>
                      <a:pt x="51989" y="371176"/>
                      <a:pt x="62219" y="359329"/>
                      <a:pt x="42513" y="388888"/>
                    </a:cubicBezTo>
                    <a:cubicBezTo>
                      <a:pt x="39767" y="393007"/>
                      <a:pt x="35840" y="396549"/>
                      <a:pt x="34275" y="401245"/>
                    </a:cubicBezTo>
                    <a:lnTo>
                      <a:pt x="26037" y="425959"/>
                    </a:lnTo>
                    <a:cubicBezTo>
                      <a:pt x="27410" y="434197"/>
                      <a:pt x="28518" y="442483"/>
                      <a:pt x="30156" y="450672"/>
                    </a:cubicBezTo>
                    <a:cubicBezTo>
                      <a:pt x="31266" y="456223"/>
                      <a:pt x="34275" y="461487"/>
                      <a:pt x="34275" y="467148"/>
                    </a:cubicBezTo>
                    <a:cubicBezTo>
                      <a:pt x="34275" y="485049"/>
                      <a:pt x="32248" y="502915"/>
                      <a:pt x="30156" y="520694"/>
                    </a:cubicBezTo>
                    <a:cubicBezTo>
                      <a:pt x="28868" y="531640"/>
                      <a:pt x="24848" y="539271"/>
                      <a:pt x="21918" y="549526"/>
                    </a:cubicBezTo>
                    <a:cubicBezTo>
                      <a:pt x="9470" y="593100"/>
                      <a:pt x="29138" y="531988"/>
                      <a:pt x="9562" y="590715"/>
                    </a:cubicBezTo>
                    <a:lnTo>
                      <a:pt x="5443" y="603072"/>
                    </a:lnTo>
                    <a:lnTo>
                      <a:pt x="1324" y="615429"/>
                    </a:lnTo>
                    <a:cubicBezTo>
                      <a:pt x="2697" y="620921"/>
                      <a:pt x="0" y="630350"/>
                      <a:pt x="5443" y="631905"/>
                    </a:cubicBezTo>
                    <a:cubicBezTo>
                      <a:pt x="13792" y="634291"/>
                      <a:pt x="21918" y="626413"/>
                      <a:pt x="30156" y="623667"/>
                    </a:cubicBezTo>
                    <a:lnTo>
                      <a:pt x="42513" y="619548"/>
                    </a:lnTo>
                    <a:lnTo>
                      <a:pt x="54870" y="615429"/>
                    </a:lnTo>
                    <a:cubicBezTo>
                      <a:pt x="57616" y="623667"/>
                      <a:pt x="67925" y="632917"/>
                      <a:pt x="63108" y="640142"/>
                    </a:cubicBezTo>
                    <a:lnTo>
                      <a:pt x="46632" y="664856"/>
                    </a:lnTo>
                    <a:lnTo>
                      <a:pt x="34275" y="714283"/>
                    </a:lnTo>
                    <a:cubicBezTo>
                      <a:pt x="32902" y="719775"/>
                      <a:pt x="31087" y="725175"/>
                      <a:pt x="30156" y="730759"/>
                    </a:cubicBezTo>
                    <a:cubicBezTo>
                      <a:pt x="18816" y="798794"/>
                      <a:pt x="32061" y="727253"/>
                      <a:pt x="21918" y="767829"/>
                    </a:cubicBezTo>
                    <a:cubicBezTo>
                      <a:pt x="20220" y="774621"/>
                      <a:pt x="19319" y="781590"/>
                      <a:pt x="17800" y="788424"/>
                    </a:cubicBezTo>
                    <a:cubicBezTo>
                      <a:pt x="16572" y="793950"/>
                      <a:pt x="15054" y="799407"/>
                      <a:pt x="13681" y="804899"/>
                    </a:cubicBezTo>
                    <a:cubicBezTo>
                      <a:pt x="9689" y="856798"/>
                      <a:pt x="6214" y="869586"/>
                      <a:pt x="13681" y="924348"/>
                    </a:cubicBezTo>
                    <a:cubicBezTo>
                      <a:pt x="14854" y="932952"/>
                      <a:pt x="16708" y="942114"/>
                      <a:pt x="21918" y="949061"/>
                    </a:cubicBezTo>
                    <a:cubicBezTo>
                      <a:pt x="23578" y="951274"/>
                      <a:pt x="40323" y="972966"/>
                      <a:pt x="42513" y="977894"/>
                    </a:cubicBezTo>
                    <a:cubicBezTo>
                      <a:pt x="46040" y="985829"/>
                      <a:pt x="50751" y="1002607"/>
                      <a:pt x="50751" y="1002607"/>
                    </a:cubicBezTo>
                    <a:cubicBezTo>
                      <a:pt x="52678" y="1018027"/>
                      <a:pt x="54634" y="1040185"/>
                      <a:pt x="58989" y="1056153"/>
                    </a:cubicBezTo>
                    <a:cubicBezTo>
                      <a:pt x="61274" y="1064531"/>
                      <a:pt x="65121" y="1072443"/>
                      <a:pt x="67227" y="1080867"/>
                    </a:cubicBezTo>
                    <a:cubicBezTo>
                      <a:pt x="68600" y="1086359"/>
                      <a:pt x="69719" y="1091920"/>
                      <a:pt x="71345" y="1097342"/>
                    </a:cubicBezTo>
                    <a:cubicBezTo>
                      <a:pt x="80148" y="1126688"/>
                      <a:pt x="78275" y="1114113"/>
                      <a:pt x="83702" y="1138532"/>
                    </a:cubicBezTo>
                    <a:cubicBezTo>
                      <a:pt x="85221" y="1145366"/>
                      <a:pt x="86302" y="1152292"/>
                      <a:pt x="87821" y="1159126"/>
                    </a:cubicBezTo>
                    <a:cubicBezTo>
                      <a:pt x="89049" y="1164652"/>
                      <a:pt x="90927" y="1170032"/>
                      <a:pt x="91940" y="1175602"/>
                    </a:cubicBezTo>
                    <a:cubicBezTo>
                      <a:pt x="99513" y="1217251"/>
                      <a:pt x="91719" y="1191414"/>
                      <a:pt x="100178" y="1216791"/>
                    </a:cubicBezTo>
                    <a:cubicBezTo>
                      <a:pt x="101551" y="1226402"/>
                      <a:pt x="102393" y="1236104"/>
                      <a:pt x="104297" y="1245624"/>
                    </a:cubicBezTo>
                    <a:cubicBezTo>
                      <a:pt x="106517" y="1256726"/>
                      <a:pt x="109789" y="1267591"/>
                      <a:pt x="112535" y="1278575"/>
                    </a:cubicBezTo>
                    <a:cubicBezTo>
                      <a:pt x="113908" y="1284067"/>
                      <a:pt x="114864" y="1289681"/>
                      <a:pt x="116654" y="1295051"/>
                    </a:cubicBezTo>
                    <a:cubicBezTo>
                      <a:pt x="118027" y="1299170"/>
                      <a:pt x="119720" y="1303195"/>
                      <a:pt x="120773" y="1307407"/>
                    </a:cubicBezTo>
                    <a:cubicBezTo>
                      <a:pt x="122471" y="1314199"/>
                      <a:pt x="123518" y="1321137"/>
                      <a:pt x="124891" y="1328002"/>
                    </a:cubicBezTo>
                    <a:cubicBezTo>
                      <a:pt x="127637" y="1323883"/>
                      <a:pt x="132776" y="1320583"/>
                      <a:pt x="133129" y="1315645"/>
                    </a:cubicBezTo>
                    <a:cubicBezTo>
                      <a:pt x="134348" y="1298582"/>
                      <a:pt x="128147" y="1265161"/>
                      <a:pt x="124891" y="1245624"/>
                    </a:cubicBezTo>
                    <a:cubicBezTo>
                      <a:pt x="120007" y="1187006"/>
                      <a:pt x="116654" y="1155652"/>
                      <a:pt x="116654" y="1089105"/>
                    </a:cubicBezTo>
                    <a:cubicBezTo>
                      <a:pt x="116654" y="1079396"/>
                      <a:pt x="119400" y="1069883"/>
                      <a:pt x="120773" y="1060272"/>
                    </a:cubicBezTo>
                    <a:cubicBezTo>
                      <a:pt x="122146" y="1030067"/>
                      <a:pt x="122944" y="999830"/>
                      <a:pt x="124891" y="969656"/>
                    </a:cubicBezTo>
                    <a:cubicBezTo>
                      <a:pt x="125691" y="957249"/>
                      <a:pt x="128234" y="944994"/>
                      <a:pt x="129010" y="932586"/>
                    </a:cubicBezTo>
                    <a:cubicBezTo>
                      <a:pt x="143497" y="700798"/>
                      <a:pt x="121153" y="992018"/>
                      <a:pt x="137248" y="718402"/>
                    </a:cubicBezTo>
                    <a:cubicBezTo>
                      <a:pt x="137659" y="711413"/>
                      <a:pt x="140216" y="704713"/>
                      <a:pt x="141367" y="697807"/>
                    </a:cubicBezTo>
                    <a:cubicBezTo>
                      <a:pt x="142963" y="688231"/>
                      <a:pt x="144520" y="678635"/>
                      <a:pt x="145486" y="668975"/>
                    </a:cubicBezTo>
                    <a:cubicBezTo>
                      <a:pt x="148640" y="637435"/>
                      <a:pt x="148513" y="605506"/>
                      <a:pt x="153724" y="574240"/>
                    </a:cubicBezTo>
                    <a:cubicBezTo>
                      <a:pt x="155097" y="566002"/>
                      <a:pt x="156662" y="557794"/>
                      <a:pt x="157843" y="549526"/>
                    </a:cubicBezTo>
                    <a:cubicBezTo>
                      <a:pt x="159408" y="538568"/>
                      <a:pt x="159643" y="527398"/>
                      <a:pt x="161962" y="516575"/>
                    </a:cubicBezTo>
                    <a:cubicBezTo>
                      <a:pt x="163781" y="508084"/>
                      <a:pt x="167454" y="500099"/>
                      <a:pt x="170200" y="491861"/>
                    </a:cubicBezTo>
                    <a:cubicBezTo>
                      <a:pt x="170201" y="491857"/>
                      <a:pt x="178435" y="467151"/>
                      <a:pt x="178437" y="467148"/>
                    </a:cubicBezTo>
                    <a:lnTo>
                      <a:pt x="186675" y="454791"/>
                    </a:lnTo>
                    <a:cubicBezTo>
                      <a:pt x="188048" y="449299"/>
                      <a:pt x="189167" y="443737"/>
                      <a:pt x="190794" y="438315"/>
                    </a:cubicBezTo>
                    <a:cubicBezTo>
                      <a:pt x="193289" y="429998"/>
                      <a:pt x="196926" y="422026"/>
                      <a:pt x="199032" y="413602"/>
                    </a:cubicBezTo>
                    <a:cubicBezTo>
                      <a:pt x="201778" y="402618"/>
                      <a:pt x="203690" y="391392"/>
                      <a:pt x="207270" y="380651"/>
                    </a:cubicBezTo>
                    <a:cubicBezTo>
                      <a:pt x="208643" y="376532"/>
                      <a:pt x="209447" y="372177"/>
                      <a:pt x="211389" y="368294"/>
                    </a:cubicBezTo>
                    <a:cubicBezTo>
                      <a:pt x="213603" y="363866"/>
                      <a:pt x="216881" y="360056"/>
                      <a:pt x="219627" y="355937"/>
                    </a:cubicBezTo>
                    <a:cubicBezTo>
                      <a:pt x="222373" y="347699"/>
                      <a:pt x="223047" y="338449"/>
                      <a:pt x="227864" y="331224"/>
                    </a:cubicBezTo>
                    <a:cubicBezTo>
                      <a:pt x="233356" y="322986"/>
                      <a:pt x="241209" y="315903"/>
                      <a:pt x="244340" y="306510"/>
                    </a:cubicBezTo>
                    <a:cubicBezTo>
                      <a:pt x="247086" y="298272"/>
                      <a:pt x="247761" y="289022"/>
                      <a:pt x="252578" y="281797"/>
                    </a:cubicBezTo>
                    <a:cubicBezTo>
                      <a:pt x="255324" y="277678"/>
                      <a:pt x="258805" y="273964"/>
                      <a:pt x="260816" y="269440"/>
                    </a:cubicBezTo>
                    <a:cubicBezTo>
                      <a:pt x="264343" y="261505"/>
                      <a:pt x="264238" y="251951"/>
                      <a:pt x="269054" y="244726"/>
                    </a:cubicBezTo>
                    <a:cubicBezTo>
                      <a:pt x="271800" y="240607"/>
                      <a:pt x="275077" y="236797"/>
                      <a:pt x="277291" y="232369"/>
                    </a:cubicBezTo>
                    <a:cubicBezTo>
                      <a:pt x="279233" y="228486"/>
                      <a:pt x="279302" y="223808"/>
                      <a:pt x="281410" y="220013"/>
                    </a:cubicBezTo>
                    <a:cubicBezTo>
                      <a:pt x="286218" y="211358"/>
                      <a:pt x="292394" y="203537"/>
                      <a:pt x="297886" y="195299"/>
                    </a:cubicBezTo>
                    <a:lnTo>
                      <a:pt x="314362" y="170586"/>
                    </a:lnTo>
                    <a:lnTo>
                      <a:pt x="330837" y="145872"/>
                    </a:lnTo>
                    <a:cubicBezTo>
                      <a:pt x="332210" y="141753"/>
                      <a:pt x="332548" y="137128"/>
                      <a:pt x="334956" y="133515"/>
                    </a:cubicBezTo>
                    <a:cubicBezTo>
                      <a:pt x="338187" y="128668"/>
                      <a:pt x="343737" y="125757"/>
                      <a:pt x="347313" y="121159"/>
                    </a:cubicBezTo>
                    <a:cubicBezTo>
                      <a:pt x="353392" y="113344"/>
                      <a:pt x="358297" y="104683"/>
                      <a:pt x="363789" y="96445"/>
                    </a:cubicBezTo>
                    <a:lnTo>
                      <a:pt x="372027" y="84088"/>
                    </a:lnTo>
                    <a:lnTo>
                      <a:pt x="380264" y="71732"/>
                    </a:lnTo>
                    <a:cubicBezTo>
                      <a:pt x="384377" y="65563"/>
                      <a:pt x="402622" y="40543"/>
                      <a:pt x="396740" y="34661"/>
                    </a:cubicBezTo>
                    <a:lnTo>
                      <a:pt x="396740" y="30542"/>
                    </a:ln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1" name="Freeform 110"/>
              <p:cNvSpPr/>
              <p:nvPr/>
            </p:nvSpPr>
            <p:spPr>
              <a:xfrm>
                <a:off x="2373247" y="1940024"/>
                <a:ext cx="548314" cy="357022"/>
              </a:xfrm>
              <a:custGeom>
                <a:avLst/>
                <a:gdLst>
                  <a:gd name="connsiteX0" fmla="*/ 378996 w 546957"/>
                  <a:gd name="connsiteY0" fmla="*/ 328142 h 358257"/>
                  <a:gd name="connsiteX1" fmla="*/ 388521 w 546957"/>
                  <a:gd name="connsiteY1" fmla="*/ 299567 h 358257"/>
                  <a:gd name="connsiteX2" fmla="*/ 407571 w 546957"/>
                  <a:gd name="connsiteY2" fmla="*/ 261467 h 358257"/>
                  <a:gd name="connsiteX3" fmla="*/ 445671 w 546957"/>
                  <a:gd name="connsiteY3" fmla="*/ 128117 h 358257"/>
                  <a:gd name="connsiteX4" fmla="*/ 483771 w 546957"/>
                  <a:gd name="connsiteY4" fmla="*/ 70967 h 358257"/>
                  <a:gd name="connsiteX5" fmla="*/ 512346 w 546957"/>
                  <a:gd name="connsiteY5" fmla="*/ 51917 h 358257"/>
                  <a:gd name="connsiteX6" fmla="*/ 502821 w 546957"/>
                  <a:gd name="connsiteY6" fmla="*/ 32867 h 358257"/>
                  <a:gd name="connsiteX7" fmla="*/ 474246 w 546957"/>
                  <a:gd name="connsiteY7" fmla="*/ 23342 h 358257"/>
                  <a:gd name="connsiteX8" fmla="*/ 445671 w 546957"/>
                  <a:gd name="connsiteY8" fmla="*/ 32867 h 358257"/>
                  <a:gd name="connsiteX9" fmla="*/ 388521 w 546957"/>
                  <a:gd name="connsiteY9" fmla="*/ 70967 h 358257"/>
                  <a:gd name="connsiteX10" fmla="*/ 359946 w 546957"/>
                  <a:gd name="connsiteY10" fmla="*/ 80492 h 358257"/>
                  <a:gd name="connsiteX11" fmla="*/ 331371 w 546957"/>
                  <a:gd name="connsiteY11" fmla="*/ 99542 h 358257"/>
                  <a:gd name="connsiteX12" fmla="*/ 207546 w 546957"/>
                  <a:gd name="connsiteY12" fmla="*/ 128117 h 358257"/>
                  <a:gd name="connsiteX13" fmla="*/ 169446 w 546957"/>
                  <a:gd name="connsiteY13" fmla="*/ 118592 h 358257"/>
                  <a:gd name="connsiteX14" fmla="*/ 17046 w 546957"/>
                  <a:gd name="connsiteY14" fmla="*/ 137642 h 358257"/>
                  <a:gd name="connsiteX15" fmla="*/ 83721 w 546957"/>
                  <a:gd name="connsiteY15" fmla="*/ 156692 h 358257"/>
                  <a:gd name="connsiteX16" fmla="*/ 112296 w 546957"/>
                  <a:gd name="connsiteY16" fmla="*/ 166217 h 358257"/>
                  <a:gd name="connsiteX17" fmla="*/ 159921 w 546957"/>
                  <a:gd name="connsiteY17" fmla="*/ 223367 h 358257"/>
                  <a:gd name="connsiteX18" fmla="*/ 188496 w 546957"/>
                  <a:gd name="connsiteY18" fmla="*/ 280517 h 358257"/>
                  <a:gd name="connsiteX19" fmla="*/ 217071 w 546957"/>
                  <a:gd name="connsiteY19" fmla="*/ 299567 h 358257"/>
                  <a:gd name="connsiteX20" fmla="*/ 283746 w 546957"/>
                  <a:gd name="connsiteY20" fmla="*/ 318617 h 358257"/>
                  <a:gd name="connsiteX21" fmla="*/ 312321 w 546957"/>
                  <a:gd name="connsiteY21" fmla="*/ 337667 h 358257"/>
                  <a:gd name="connsiteX22" fmla="*/ 340896 w 546957"/>
                  <a:gd name="connsiteY22" fmla="*/ 347192 h 358257"/>
                  <a:gd name="connsiteX23" fmla="*/ 378996 w 546957"/>
                  <a:gd name="connsiteY23" fmla="*/ 328142 h 35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6957" h="358257">
                    <a:moveTo>
                      <a:pt x="378996" y="328142"/>
                    </a:moveTo>
                    <a:cubicBezTo>
                      <a:pt x="386933" y="320205"/>
                      <a:pt x="384566" y="308795"/>
                      <a:pt x="388521" y="299567"/>
                    </a:cubicBezTo>
                    <a:cubicBezTo>
                      <a:pt x="394114" y="286516"/>
                      <a:pt x="403081" y="274937"/>
                      <a:pt x="407571" y="261467"/>
                    </a:cubicBezTo>
                    <a:cubicBezTo>
                      <a:pt x="411805" y="248765"/>
                      <a:pt x="433440" y="146463"/>
                      <a:pt x="445671" y="128117"/>
                    </a:cubicBezTo>
                    <a:cubicBezTo>
                      <a:pt x="458371" y="109067"/>
                      <a:pt x="464721" y="83667"/>
                      <a:pt x="483771" y="70967"/>
                    </a:cubicBezTo>
                    <a:lnTo>
                      <a:pt x="512346" y="51917"/>
                    </a:lnTo>
                    <a:cubicBezTo>
                      <a:pt x="546957" y="0"/>
                      <a:pt x="533493" y="32867"/>
                      <a:pt x="502821" y="32867"/>
                    </a:cubicBezTo>
                    <a:cubicBezTo>
                      <a:pt x="492781" y="32867"/>
                      <a:pt x="483771" y="26517"/>
                      <a:pt x="474246" y="23342"/>
                    </a:cubicBezTo>
                    <a:cubicBezTo>
                      <a:pt x="464721" y="26517"/>
                      <a:pt x="454448" y="27991"/>
                      <a:pt x="445671" y="32867"/>
                    </a:cubicBezTo>
                    <a:cubicBezTo>
                      <a:pt x="425657" y="43986"/>
                      <a:pt x="410241" y="63727"/>
                      <a:pt x="388521" y="70967"/>
                    </a:cubicBezTo>
                    <a:cubicBezTo>
                      <a:pt x="378996" y="74142"/>
                      <a:pt x="368926" y="76002"/>
                      <a:pt x="359946" y="80492"/>
                    </a:cubicBezTo>
                    <a:cubicBezTo>
                      <a:pt x="349707" y="85612"/>
                      <a:pt x="341832" y="94893"/>
                      <a:pt x="331371" y="99542"/>
                    </a:cubicBezTo>
                    <a:cubicBezTo>
                      <a:pt x="281825" y="121563"/>
                      <a:pt x="261786" y="120368"/>
                      <a:pt x="207546" y="128117"/>
                    </a:cubicBezTo>
                    <a:cubicBezTo>
                      <a:pt x="194846" y="124942"/>
                      <a:pt x="182537" y="118592"/>
                      <a:pt x="169446" y="118592"/>
                    </a:cubicBezTo>
                    <a:cubicBezTo>
                      <a:pt x="145437" y="118592"/>
                      <a:pt x="46567" y="133425"/>
                      <a:pt x="17046" y="137642"/>
                    </a:cubicBezTo>
                    <a:cubicBezTo>
                      <a:pt x="85559" y="160480"/>
                      <a:pt x="0" y="132772"/>
                      <a:pt x="83721" y="156692"/>
                    </a:cubicBezTo>
                    <a:cubicBezTo>
                      <a:pt x="93375" y="159450"/>
                      <a:pt x="102771" y="163042"/>
                      <a:pt x="112296" y="166217"/>
                    </a:cubicBezTo>
                    <a:cubicBezTo>
                      <a:pt x="133362" y="187283"/>
                      <a:pt x="146660" y="196845"/>
                      <a:pt x="159921" y="223367"/>
                    </a:cubicBezTo>
                    <a:cubicBezTo>
                      <a:pt x="175415" y="254355"/>
                      <a:pt x="161199" y="253220"/>
                      <a:pt x="188496" y="280517"/>
                    </a:cubicBezTo>
                    <a:cubicBezTo>
                      <a:pt x="196591" y="288612"/>
                      <a:pt x="206549" y="295058"/>
                      <a:pt x="217071" y="299567"/>
                    </a:cubicBezTo>
                    <a:cubicBezTo>
                      <a:pt x="259797" y="317878"/>
                      <a:pt x="246675" y="300081"/>
                      <a:pt x="283746" y="318617"/>
                    </a:cubicBezTo>
                    <a:cubicBezTo>
                      <a:pt x="293985" y="323737"/>
                      <a:pt x="302082" y="332547"/>
                      <a:pt x="312321" y="337667"/>
                    </a:cubicBezTo>
                    <a:cubicBezTo>
                      <a:pt x="321301" y="342157"/>
                      <a:pt x="331242" y="344434"/>
                      <a:pt x="340896" y="347192"/>
                    </a:cubicBezTo>
                    <a:cubicBezTo>
                      <a:pt x="379624" y="358257"/>
                      <a:pt x="371059" y="336079"/>
                      <a:pt x="378996" y="328142"/>
                    </a:cubicBezTo>
                    <a:close/>
                  </a:path>
                </a:pathLst>
              </a:custGeom>
              <a:solidFill>
                <a:srgbClr val="3399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2" name="Freeform 111"/>
              <p:cNvSpPr/>
              <p:nvPr/>
            </p:nvSpPr>
            <p:spPr>
              <a:xfrm>
                <a:off x="2470008" y="1868619"/>
                <a:ext cx="416610" cy="195587"/>
              </a:xfrm>
              <a:custGeom>
                <a:avLst/>
                <a:gdLst>
                  <a:gd name="connsiteX0" fmla="*/ 4805 w 416697"/>
                  <a:gd name="connsiteY0" fmla="*/ 186944 h 195181"/>
                  <a:gd name="connsiteX1" fmla="*/ 17162 w 416697"/>
                  <a:gd name="connsiteY1" fmla="*/ 191062 h 195181"/>
                  <a:gd name="connsiteX2" fmla="*/ 29519 w 416697"/>
                  <a:gd name="connsiteY2" fmla="*/ 186944 h 195181"/>
                  <a:gd name="connsiteX3" fmla="*/ 54232 w 416697"/>
                  <a:gd name="connsiteY3" fmla="*/ 182825 h 195181"/>
                  <a:gd name="connsiteX4" fmla="*/ 78946 w 416697"/>
                  <a:gd name="connsiteY4" fmla="*/ 166349 h 195181"/>
                  <a:gd name="connsiteX5" fmla="*/ 99540 w 416697"/>
                  <a:gd name="connsiteY5" fmla="*/ 149873 h 195181"/>
                  <a:gd name="connsiteX6" fmla="*/ 120135 w 416697"/>
                  <a:gd name="connsiteY6" fmla="*/ 133398 h 195181"/>
                  <a:gd name="connsiteX7" fmla="*/ 144849 w 416697"/>
                  <a:gd name="connsiteY7" fmla="*/ 112803 h 195181"/>
                  <a:gd name="connsiteX8" fmla="*/ 169562 w 416697"/>
                  <a:gd name="connsiteY8" fmla="*/ 96327 h 195181"/>
                  <a:gd name="connsiteX9" fmla="*/ 181919 w 416697"/>
                  <a:gd name="connsiteY9" fmla="*/ 83971 h 195181"/>
                  <a:gd name="connsiteX10" fmla="*/ 190157 w 416697"/>
                  <a:gd name="connsiteY10" fmla="*/ 71614 h 195181"/>
                  <a:gd name="connsiteX11" fmla="*/ 202513 w 416697"/>
                  <a:gd name="connsiteY11" fmla="*/ 67495 h 195181"/>
                  <a:gd name="connsiteX12" fmla="*/ 227227 w 416697"/>
                  <a:gd name="connsiteY12" fmla="*/ 46900 h 195181"/>
                  <a:gd name="connsiteX13" fmla="*/ 239584 w 416697"/>
                  <a:gd name="connsiteY13" fmla="*/ 34544 h 195181"/>
                  <a:gd name="connsiteX14" fmla="*/ 264297 w 416697"/>
                  <a:gd name="connsiteY14" fmla="*/ 18068 h 195181"/>
                  <a:gd name="connsiteX15" fmla="*/ 276654 w 416697"/>
                  <a:gd name="connsiteY15" fmla="*/ 9830 h 195181"/>
                  <a:gd name="connsiteX16" fmla="*/ 293130 w 416697"/>
                  <a:gd name="connsiteY16" fmla="*/ 30425 h 195181"/>
                  <a:gd name="connsiteX17" fmla="*/ 305486 w 416697"/>
                  <a:gd name="connsiteY17" fmla="*/ 22187 h 195181"/>
                  <a:gd name="connsiteX18" fmla="*/ 330200 w 416697"/>
                  <a:gd name="connsiteY18" fmla="*/ 13949 h 195181"/>
                  <a:gd name="connsiteX19" fmla="*/ 342557 w 416697"/>
                  <a:gd name="connsiteY19" fmla="*/ 9830 h 195181"/>
                  <a:gd name="connsiteX20" fmla="*/ 359032 w 416697"/>
                  <a:gd name="connsiteY20" fmla="*/ 38662 h 195181"/>
                  <a:gd name="connsiteX21" fmla="*/ 383746 w 416697"/>
                  <a:gd name="connsiteY21" fmla="*/ 46900 h 195181"/>
                  <a:gd name="connsiteX22" fmla="*/ 404340 w 416697"/>
                  <a:gd name="connsiteY22" fmla="*/ 83971 h 195181"/>
                  <a:gd name="connsiteX23" fmla="*/ 416697 w 416697"/>
                  <a:gd name="connsiteY23" fmla="*/ 92208 h 195181"/>
                  <a:gd name="connsiteX24" fmla="*/ 404340 w 416697"/>
                  <a:gd name="connsiteY24" fmla="*/ 96327 h 195181"/>
                  <a:gd name="connsiteX25" fmla="*/ 354913 w 416697"/>
                  <a:gd name="connsiteY25" fmla="*/ 104565 h 195181"/>
                  <a:gd name="connsiteX26" fmla="*/ 330200 w 416697"/>
                  <a:gd name="connsiteY26" fmla="*/ 116922 h 195181"/>
                  <a:gd name="connsiteX27" fmla="*/ 317843 w 416697"/>
                  <a:gd name="connsiteY27" fmla="*/ 121041 h 195181"/>
                  <a:gd name="connsiteX28" fmla="*/ 305486 w 416697"/>
                  <a:gd name="connsiteY28" fmla="*/ 129279 h 195181"/>
                  <a:gd name="connsiteX29" fmla="*/ 293130 w 416697"/>
                  <a:gd name="connsiteY29" fmla="*/ 133398 h 195181"/>
                  <a:gd name="connsiteX30" fmla="*/ 256059 w 416697"/>
                  <a:gd name="connsiteY30" fmla="*/ 153992 h 195181"/>
                  <a:gd name="connsiteX31" fmla="*/ 231346 w 416697"/>
                  <a:gd name="connsiteY31" fmla="*/ 170468 h 195181"/>
                  <a:gd name="connsiteX32" fmla="*/ 218989 w 416697"/>
                  <a:gd name="connsiteY32" fmla="*/ 178706 h 195181"/>
                  <a:gd name="connsiteX33" fmla="*/ 194276 w 416697"/>
                  <a:gd name="connsiteY33" fmla="*/ 186944 h 195181"/>
                  <a:gd name="connsiteX34" fmla="*/ 124254 w 416697"/>
                  <a:gd name="connsiteY34" fmla="*/ 195181 h 195181"/>
                  <a:gd name="connsiteX35" fmla="*/ 103659 w 416697"/>
                  <a:gd name="connsiteY35" fmla="*/ 191062 h 195181"/>
                  <a:gd name="connsiteX36" fmla="*/ 91303 w 416697"/>
                  <a:gd name="connsiteY36" fmla="*/ 186944 h 195181"/>
                  <a:gd name="connsiteX37" fmla="*/ 58351 w 416697"/>
                  <a:gd name="connsiteY37" fmla="*/ 191062 h 195181"/>
                  <a:gd name="connsiteX38" fmla="*/ 45994 w 416697"/>
                  <a:gd name="connsiteY38" fmla="*/ 186944 h 195181"/>
                  <a:gd name="connsiteX39" fmla="*/ 4805 w 416697"/>
                  <a:gd name="connsiteY39" fmla="*/ 186944 h 19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6697" h="195181">
                    <a:moveTo>
                      <a:pt x="4805" y="186944"/>
                    </a:moveTo>
                    <a:cubicBezTo>
                      <a:pt x="0" y="187630"/>
                      <a:pt x="12820" y="191062"/>
                      <a:pt x="17162" y="191062"/>
                    </a:cubicBezTo>
                    <a:cubicBezTo>
                      <a:pt x="21504" y="191062"/>
                      <a:pt x="25281" y="187886"/>
                      <a:pt x="29519" y="186944"/>
                    </a:cubicBezTo>
                    <a:cubicBezTo>
                      <a:pt x="37671" y="185133"/>
                      <a:pt x="45994" y="184198"/>
                      <a:pt x="54232" y="182825"/>
                    </a:cubicBezTo>
                    <a:cubicBezTo>
                      <a:pt x="62470" y="177333"/>
                      <a:pt x="73454" y="174587"/>
                      <a:pt x="78946" y="166349"/>
                    </a:cubicBezTo>
                    <a:cubicBezTo>
                      <a:pt x="89592" y="150380"/>
                      <a:pt x="82488" y="155558"/>
                      <a:pt x="99540" y="149873"/>
                    </a:cubicBezTo>
                    <a:cubicBezTo>
                      <a:pt x="113427" y="129044"/>
                      <a:pt x="100239" y="143346"/>
                      <a:pt x="120135" y="133398"/>
                    </a:cubicBezTo>
                    <a:cubicBezTo>
                      <a:pt x="137796" y="124567"/>
                      <a:pt x="128453" y="125556"/>
                      <a:pt x="144849" y="112803"/>
                    </a:cubicBezTo>
                    <a:cubicBezTo>
                      <a:pt x="152664" y="106725"/>
                      <a:pt x="162561" y="103327"/>
                      <a:pt x="169562" y="96327"/>
                    </a:cubicBezTo>
                    <a:cubicBezTo>
                      <a:pt x="173681" y="92208"/>
                      <a:pt x="178190" y="88446"/>
                      <a:pt x="181919" y="83971"/>
                    </a:cubicBezTo>
                    <a:cubicBezTo>
                      <a:pt x="185088" y="80168"/>
                      <a:pt x="186291" y="74707"/>
                      <a:pt x="190157" y="71614"/>
                    </a:cubicBezTo>
                    <a:cubicBezTo>
                      <a:pt x="193547" y="68902"/>
                      <a:pt x="198394" y="68868"/>
                      <a:pt x="202513" y="67495"/>
                    </a:cubicBezTo>
                    <a:cubicBezTo>
                      <a:pt x="238604" y="31404"/>
                      <a:pt x="192828" y="75565"/>
                      <a:pt x="227227" y="46900"/>
                    </a:cubicBezTo>
                    <a:cubicBezTo>
                      <a:pt x="231702" y="43171"/>
                      <a:pt x="234986" y="38120"/>
                      <a:pt x="239584" y="34544"/>
                    </a:cubicBezTo>
                    <a:cubicBezTo>
                      <a:pt x="247399" y="28466"/>
                      <a:pt x="256059" y="23560"/>
                      <a:pt x="264297" y="18068"/>
                    </a:cubicBezTo>
                    <a:lnTo>
                      <a:pt x="276654" y="9830"/>
                    </a:lnTo>
                    <a:cubicBezTo>
                      <a:pt x="279052" y="19423"/>
                      <a:pt x="277530" y="33025"/>
                      <a:pt x="293130" y="30425"/>
                    </a:cubicBezTo>
                    <a:cubicBezTo>
                      <a:pt x="298013" y="29611"/>
                      <a:pt x="300963" y="24197"/>
                      <a:pt x="305486" y="22187"/>
                    </a:cubicBezTo>
                    <a:cubicBezTo>
                      <a:pt x="313421" y="18660"/>
                      <a:pt x="321962" y="16695"/>
                      <a:pt x="330200" y="13949"/>
                    </a:cubicBezTo>
                    <a:lnTo>
                      <a:pt x="342557" y="9830"/>
                    </a:lnTo>
                    <a:cubicBezTo>
                      <a:pt x="377910" y="21615"/>
                      <a:pt x="325202" y="0"/>
                      <a:pt x="359032" y="38662"/>
                    </a:cubicBezTo>
                    <a:cubicBezTo>
                      <a:pt x="364750" y="45197"/>
                      <a:pt x="383746" y="46900"/>
                      <a:pt x="383746" y="46900"/>
                    </a:cubicBezTo>
                    <a:cubicBezTo>
                      <a:pt x="388038" y="59776"/>
                      <a:pt x="392202" y="75880"/>
                      <a:pt x="404340" y="83971"/>
                    </a:cubicBezTo>
                    <a:lnTo>
                      <a:pt x="416697" y="92208"/>
                    </a:lnTo>
                    <a:cubicBezTo>
                      <a:pt x="412578" y="93581"/>
                      <a:pt x="408552" y="95274"/>
                      <a:pt x="404340" y="96327"/>
                    </a:cubicBezTo>
                    <a:cubicBezTo>
                      <a:pt x="388278" y="100343"/>
                      <a:pt x="371189" y="102240"/>
                      <a:pt x="354913" y="104565"/>
                    </a:cubicBezTo>
                    <a:cubicBezTo>
                      <a:pt x="323853" y="114919"/>
                      <a:pt x="362141" y="100951"/>
                      <a:pt x="330200" y="116922"/>
                    </a:cubicBezTo>
                    <a:cubicBezTo>
                      <a:pt x="326317" y="118864"/>
                      <a:pt x="321726" y="119099"/>
                      <a:pt x="317843" y="121041"/>
                    </a:cubicBezTo>
                    <a:cubicBezTo>
                      <a:pt x="313415" y="123255"/>
                      <a:pt x="309914" y="127065"/>
                      <a:pt x="305486" y="129279"/>
                    </a:cubicBezTo>
                    <a:cubicBezTo>
                      <a:pt x="301603" y="131221"/>
                      <a:pt x="296925" y="131290"/>
                      <a:pt x="293130" y="133398"/>
                    </a:cubicBezTo>
                    <a:cubicBezTo>
                      <a:pt x="250643" y="157001"/>
                      <a:pt x="284018" y="144672"/>
                      <a:pt x="256059" y="153992"/>
                    </a:cubicBezTo>
                    <a:lnTo>
                      <a:pt x="231346" y="170468"/>
                    </a:lnTo>
                    <a:cubicBezTo>
                      <a:pt x="227227" y="173214"/>
                      <a:pt x="223685" y="177140"/>
                      <a:pt x="218989" y="178706"/>
                    </a:cubicBezTo>
                    <a:cubicBezTo>
                      <a:pt x="210751" y="181452"/>
                      <a:pt x="202841" y="185517"/>
                      <a:pt x="194276" y="186944"/>
                    </a:cubicBezTo>
                    <a:cubicBezTo>
                      <a:pt x="154603" y="193555"/>
                      <a:pt x="177879" y="190306"/>
                      <a:pt x="124254" y="195181"/>
                    </a:cubicBezTo>
                    <a:cubicBezTo>
                      <a:pt x="117389" y="193808"/>
                      <a:pt x="110451" y="192760"/>
                      <a:pt x="103659" y="191062"/>
                    </a:cubicBezTo>
                    <a:cubicBezTo>
                      <a:pt x="99447" y="190009"/>
                      <a:pt x="95644" y="186944"/>
                      <a:pt x="91303" y="186944"/>
                    </a:cubicBezTo>
                    <a:cubicBezTo>
                      <a:pt x="80234" y="186944"/>
                      <a:pt x="69335" y="189689"/>
                      <a:pt x="58351" y="191062"/>
                    </a:cubicBezTo>
                    <a:cubicBezTo>
                      <a:pt x="54232" y="189689"/>
                      <a:pt x="50336" y="186944"/>
                      <a:pt x="45994" y="186944"/>
                    </a:cubicBezTo>
                    <a:cubicBezTo>
                      <a:pt x="41653" y="186944"/>
                      <a:pt x="9610" y="186258"/>
                      <a:pt x="4805" y="186944"/>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3" name="Freeform 112"/>
              <p:cNvSpPr/>
              <p:nvPr/>
            </p:nvSpPr>
            <p:spPr>
              <a:xfrm>
                <a:off x="2101777" y="1809633"/>
                <a:ext cx="258030" cy="443949"/>
              </a:xfrm>
              <a:custGeom>
                <a:avLst/>
                <a:gdLst>
                  <a:gd name="connsiteX0" fmla="*/ 214183 w 259492"/>
                  <a:gd name="connsiteY0" fmla="*/ 438855 h 444679"/>
                  <a:gd name="connsiteX1" fmla="*/ 197708 w 259492"/>
                  <a:gd name="connsiteY1" fmla="*/ 414141 h 444679"/>
                  <a:gd name="connsiteX2" fmla="*/ 189470 w 259492"/>
                  <a:gd name="connsiteY2" fmla="*/ 401784 h 444679"/>
                  <a:gd name="connsiteX3" fmla="*/ 197708 w 259492"/>
                  <a:gd name="connsiteY3" fmla="*/ 389428 h 444679"/>
                  <a:gd name="connsiteX4" fmla="*/ 201827 w 259492"/>
                  <a:gd name="connsiteY4" fmla="*/ 377071 h 444679"/>
                  <a:gd name="connsiteX5" fmla="*/ 218302 w 259492"/>
                  <a:gd name="connsiteY5" fmla="*/ 352357 h 444679"/>
                  <a:gd name="connsiteX6" fmla="*/ 243016 w 259492"/>
                  <a:gd name="connsiteY6" fmla="*/ 278217 h 444679"/>
                  <a:gd name="connsiteX7" fmla="*/ 251254 w 259492"/>
                  <a:gd name="connsiteY7" fmla="*/ 253503 h 444679"/>
                  <a:gd name="connsiteX8" fmla="*/ 255373 w 259492"/>
                  <a:gd name="connsiteY8" fmla="*/ 241147 h 444679"/>
                  <a:gd name="connsiteX9" fmla="*/ 259492 w 259492"/>
                  <a:gd name="connsiteY9" fmla="*/ 224671 h 444679"/>
                  <a:gd name="connsiteX10" fmla="*/ 247135 w 259492"/>
                  <a:gd name="connsiteY10" fmla="*/ 183482 h 444679"/>
                  <a:gd name="connsiteX11" fmla="*/ 238897 w 259492"/>
                  <a:gd name="connsiteY11" fmla="*/ 171125 h 444679"/>
                  <a:gd name="connsiteX12" fmla="*/ 230659 w 259492"/>
                  <a:gd name="connsiteY12" fmla="*/ 146411 h 444679"/>
                  <a:gd name="connsiteX13" fmla="*/ 226540 w 259492"/>
                  <a:gd name="connsiteY13" fmla="*/ 134055 h 444679"/>
                  <a:gd name="connsiteX14" fmla="*/ 222421 w 259492"/>
                  <a:gd name="connsiteY14" fmla="*/ 121698 h 444679"/>
                  <a:gd name="connsiteX15" fmla="*/ 205946 w 259492"/>
                  <a:gd name="connsiteY15" fmla="*/ 96984 h 444679"/>
                  <a:gd name="connsiteX16" fmla="*/ 193589 w 259492"/>
                  <a:gd name="connsiteY16" fmla="*/ 59914 h 444679"/>
                  <a:gd name="connsiteX17" fmla="*/ 189470 w 259492"/>
                  <a:gd name="connsiteY17" fmla="*/ 47557 h 444679"/>
                  <a:gd name="connsiteX18" fmla="*/ 185351 w 259492"/>
                  <a:gd name="connsiteY18" fmla="*/ 35201 h 444679"/>
                  <a:gd name="connsiteX19" fmla="*/ 189470 w 259492"/>
                  <a:gd name="connsiteY19" fmla="*/ 22844 h 444679"/>
                  <a:gd name="connsiteX20" fmla="*/ 185351 w 259492"/>
                  <a:gd name="connsiteY20" fmla="*/ 2249 h 444679"/>
                  <a:gd name="connsiteX21" fmla="*/ 164756 w 259492"/>
                  <a:gd name="connsiteY21" fmla="*/ 26963 h 444679"/>
                  <a:gd name="connsiteX22" fmla="*/ 152400 w 259492"/>
                  <a:gd name="connsiteY22" fmla="*/ 35201 h 444679"/>
                  <a:gd name="connsiteX23" fmla="*/ 135924 w 259492"/>
                  <a:gd name="connsiteY23" fmla="*/ 59914 h 444679"/>
                  <a:gd name="connsiteX24" fmla="*/ 127686 w 259492"/>
                  <a:gd name="connsiteY24" fmla="*/ 72271 h 444679"/>
                  <a:gd name="connsiteX25" fmla="*/ 131805 w 259492"/>
                  <a:gd name="connsiteY25" fmla="*/ 125817 h 444679"/>
                  <a:gd name="connsiteX26" fmla="*/ 127686 w 259492"/>
                  <a:gd name="connsiteY26" fmla="*/ 138174 h 444679"/>
                  <a:gd name="connsiteX27" fmla="*/ 115329 w 259492"/>
                  <a:gd name="connsiteY27" fmla="*/ 142293 h 444679"/>
                  <a:gd name="connsiteX28" fmla="*/ 102973 w 259492"/>
                  <a:gd name="connsiteY28" fmla="*/ 150530 h 444679"/>
                  <a:gd name="connsiteX29" fmla="*/ 70021 w 259492"/>
                  <a:gd name="connsiteY29" fmla="*/ 158768 h 444679"/>
                  <a:gd name="connsiteX30" fmla="*/ 53546 w 259492"/>
                  <a:gd name="connsiteY30" fmla="*/ 162887 h 444679"/>
                  <a:gd name="connsiteX31" fmla="*/ 37070 w 259492"/>
                  <a:gd name="connsiteY31" fmla="*/ 167006 h 444679"/>
                  <a:gd name="connsiteX32" fmla="*/ 12356 w 259492"/>
                  <a:gd name="connsiteY32" fmla="*/ 175244 h 444679"/>
                  <a:gd name="connsiteX33" fmla="*/ 0 w 259492"/>
                  <a:gd name="connsiteY33" fmla="*/ 179363 h 444679"/>
                  <a:gd name="connsiteX34" fmla="*/ 8237 w 259492"/>
                  <a:gd name="connsiteY34" fmla="*/ 191720 h 444679"/>
                  <a:gd name="connsiteX35" fmla="*/ 20594 w 259492"/>
                  <a:gd name="connsiteY35" fmla="*/ 199957 h 444679"/>
                  <a:gd name="connsiteX36" fmla="*/ 49427 w 259492"/>
                  <a:gd name="connsiteY36" fmla="*/ 232909 h 444679"/>
                  <a:gd name="connsiteX37" fmla="*/ 82378 w 259492"/>
                  <a:gd name="connsiteY37" fmla="*/ 282336 h 444679"/>
                  <a:gd name="connsiteX38" fmla="*/ 90616 w 259492"/>
                  <a:gd name="connsiteY38" fmla="*/ 294693 h 444679"/>
                  <a:gd name="connsiteX39" fmla="*/ 102973 w 259492"/>
                  <a:gd name="connsiteY39" fmla="*/ 302930 h 444679"/>
                  <a:gd name="connsiteX40" fmla="*/ 123567 w 259492"/>
                  <a:gd name="connsiteY40" fmla="*/ 323525 h 444679"/>
                  <a:gd name="connsiteX41" fmla="*/ 144162 w 259492"/>
                  <a:gd name="connsiteY41" fmla="*/ 344120 h 444679"/>
                  <a:gd name="connsiteX42" fmla="*/ 160637 w 259492"/>
                  <a:gd name="connsiteY42" fmla="*/ 393547 h 444679"/>
                  <a:gd name="connsiteX43" fmla="*/ 164756 w 259492"/>
                  <a:gd name="connsiteY43" fmla="*/ 405903 h 444679"/>
                  <a:gd name="connsiteX44" fmla="*/ 177113 w 259492"/>
                  <a:gd name="connsiteY44" fmla="*/ 418260 h 444679"/>
                  <a:gd name="connsiteX45" fmla="*/ 201827 w 259492"/>
                  <a:gd name="connsiteY45" fmla="*/ 434736 h 444679"/>
                  <a:gd name="connsiteX46" fmla="*/ 214183 w 259492"/>
                  <a:gd name="connsiteY46" fmla="*/ 438855 h 44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9492" h="444679">
                    <a:moveTo>
                      <a:pt x="214183" y="438855"/>
                    </a:moveTo>
                    <a:lnTo>
                      <a:pt x="197708" y="414141"/>
                    </a:lnTo>
                    <a:lnTo>
                      <a:pt x="189470" y="401784"/>
                    </a:lnTo>
                    <a:cubicBezTo>
                      <a:pt x="192216" y="397665"/>
                      <a:pt x="195494" y="393856"/>
                      <a:pt x="197708" y="389428"/>
                    </a:cubicBezTo>
                    <a:cubicBezTo>
                      <a:pt x="199650" y="385545"/>
                      <a:pt x="199719" y="380866"/>
                      <a:pt x="201827" y="377071"/>
                    </a:cubicBezTo>
                    <a:cubicBezTo>
                      <a:pt x="206635" y="368416"/>
                      <a:pt x="215171" y="361750"/>
                      <a:pt x="218302" y="352357"/>
                    </a:cubicBezTo>
                    <a:lnTo>
                      <a:pt x="243016" y="278217"/>
                    </a:lnTo>
                    <a:lnTo>
                      <a:pt x="251254" y="253503"/>
                    </a:lnTo>
                    <a:cubicBezTo>
                      <a:pt x="252627" y="249384"/>
                      <a:pt x="254320" y="245359"/>
                      <a:pt x="255373" y="241147"/>
                    </a:cubicBezTo>
                    <a:lnTo>
                      <a:pt x="259492" y="224671"/>
                    </a:lnTo>
                    <a:cubicBezTo>
                      <a:pt x="257189" y="215461"/>
                      <a:pt x="251147" y="189500"/>
                      <a:pt x="247135" y="183482"/>
                    </a:cubicBezTo>
                    <a:cubicBezTo>
                      <a:pt x="244389" y="179363"/>
                      <a:pt x="240908" y="175649"/>
                      <a:pt x="238897" y="171125"/>
                    </a:cubicBezTo>
                    <a:cubicBezTo>
                      <a:pt x="235370" y="163190"/>
                      <a:pt x="233405" y="154649"/>
                      <a:pt x="230659" y="146411"/>
                    </a:cubicBezTo>
                    <a:lnTo>
                      <a:pt x="226540" y="134055"/>
                    </a:lnTo>
                    <a:cubicBezTo>
                      <a:pt x="225167" y="129936"/>
                      <a:pt x="224829" y="125311"/>
                      <a:pt x="222421" y="121698"/>
                    </a:cubicBezTo>
                    <a:cubicBezTo>
                      <a:pt x="216929" y="113460"/>
                      <a:pt x="209077" y="106377"/>
                      <a:pt x="205946" y="96984"/>
                    </a:cubicBezTo>
                    <a:lnTo>
                      <a:pt x="193589" y="59914"/>
                    </a:lnTo>
                    <a:lnTo>
                      <a:pt x="189470" y="47557"/>
                    </a:lnTo>
                    <a:lnTo>
                      <a:pt x="185351" y="35201"/>
                    </a:lnTo>
                    <a:cubicBezTo>
                      <a:pt x="186724" y="31082"/>
                      <a:pt x="189470" y="27186"/>
                      <a:pt x="189470" y="22844"/>
                    </a:cubicBezTo>
                    <a:cubicBezTo>
                      <a:pt x="189470" y="15843"/>
                      <a:pt x="191613" y="5380"/>
                      <a:pt x="185351" y="2249"/>
                    </a:cubicBezTo>
                    <a:cubicBezTo>
                      <a:pt x="180852" y="0"/>
                      <a:pt x="166572" y="25147"/>
                      <a:pt x="164756" y="26963"/>
                    </a:cubicBezTo>
                    <a:cubicBezTo>
                      <a:pt x="161256" y="30463"/>
                      <a:pt x="156519" y="32455"/>
                      <a:pt x="152400" y="35201"/>
                    </a:cubicBezTo>
                    <a:lnTo>
                      <a:pt x="135924" y="59914"/>
                    </a:lnTo>
                    <a:lnTo>
                      <a:pt x="127686" y="72271"/>
                    </a:lnTo>
                    <a:cubicBezTo>
                      <a:pt x="129059" y="90120"/>
                      <a:pt x="131805" y="107916"/>
                      <a:pt x="131805" y="125817"/>
                    </a:cubicBezTo>
                    <a:cubicBezTo>
                      <a:pt x="131805" y="130159"/>
                      <a:pt x="130756" y="135104"/>
                      <a:pt x="127686" y="138174"/>
                    </a:cubicBezTo>
                    <a:cubicBezTo>
                      <a:pt x="124616" y="141244"/>
                      <a:pt x="119212" y="140351"/>
                      <a:pt x="115329" y="142293"/>
                    </a:cubicBezTo>
                    <a:cubicBezTo>
                      <a:pt x="110902" y="144507"/>
                      <a:pt x="107625" y="148838"/>
                      <a:pt x="102973" y="150530"/>
                    </a:cubicBezTo>
                    <a:cubicBezTo>
                      <a:pt x="92333" y="154399"/>
                      <a:pt x="81005" y="156022"/>
                      <a:pt x="70021" y="158768"/>
                    </a:cubicBezTo>
                    <a:lnTo>
                      <a:pt x="53546" y="162887"/>
                    </a:lnTo>
                    <a:cubicBezTo>
                      <a:pt x="48054" y="164260"/>
                      <a:pt x="42441" y="165216"/>
                      <a:pt x="37070" y="167006"/>
                    </a:cubicBezTo>
                    <a:lnTo>
                      <a:pt x="12356" y="175244"/>
                    </a:lnTo>
                    <a:lnTo>
                      <a:pt x="0" y="179363"/>
                    </a:lnTo>
                    <a:cubicBezTo>
                      <a:pt x="2746" y="183482"/>
                      <a:pt x="4737" y="188220"/>
                      <a:pt x="8237" y="191720"/>
                    </a:cubicBezTo>
                    <a:cubicBezTo>
                      <a:pt x="11737" y="195220"/>
                      <a:pt x="17334" y="196232"/>
                      <a:pt x="20594" y="199957"/>
                    </a:cubicBezTo>
                    <a:cubicBezTo>
                      <a:pt x="54235" y="238403"/>
                      <a:pt x="21623" y="214373"/>
                      <a:pt x="49427" y="232909"/>
                    </a:cubicBezTo>
                    <a:lnTo>
                      <a:pt x="82378" y="282336"/>
                    </a:lnTo>
                    <a:cubicBezTo>
                      <a:pt x="85124" y="286455"/>
                      <a:pt x="86497" y="291947"/>
                      <a:pt x="90616" y="294693"/>
                    </a:cubicBezTo>
                    <a:lnTo>
                      <a:pt x="102973" y="302930"/>
                    </a:lnTo>
                    <a:cubicBezTo>
                      <a:pt x="124935" y="335877"/>
                      <a:pt x="96111" y="296069"/>
                      <a:pt x="123567" y="323525"/>
                    </a:cubicBezTo>
                    <a:cubicBezTo>
                      <a:pt x="151027" y="350985"/>
                      <a:pt x="111210" y="322152"/>
                      <a:pt x="144162" y="344120"/>
                    </a:cubicBezTo>
                    <a:lnTo>
                      <a:pt x="160637" y="393547"/>
                    </a:lnTo>
                    <a:cubicBezTo>
                      <a:pt x="162010" y="397666"/>
                      <a:pt x="161686" y="402833"/>
                      <a:pt x="164756" y="405903"/>
                    </a:cubicBezTo>
                    <a:cubicBezTo>
                      <a:pt x="168875" y="410022"/>
                      <a:pt x="172515" y="414684"/>
                      <a:pt x="177113" y="418260"/>
                    </a:cubicBezTo>
                    <a:cubicBezTo>
                      <a:pt x="184928" y="424339"/>
                      <a:pt x="193589" y="429244"/>
                      <a:pt x="201827" y="434736"/>
                    </a:cubicBezTo>
                    <a:cubicBezTo>
                      <a:pt x="216741" y="444679"/>
                      <a:pt x="209753" y="440759"/>
                      <a:pt x="214183" y="438855"/>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4" name="Freeform 113"/>
              <p:cNvSpPr/>
              <p:nvPr/>
            </p:nvSpPr>
            <p:spPr>
              <a:xfrm>
                <a:off x="1884065" y="1989697"/>
                <a:ext cx="384356" cy="239049"/>
              </a:xfrm>
              <a:custGeom>
                <a:avLst/>
                <a:gdLst>
                  <a:gd name="connsiteX0" fmla="*/ 209016 w 384396"/>
                  <a:gd name="connsiteY0" fmla="*/ 0 h 238897"/>
                  <a:gd name="connsiteX1" fmla="*/ 167827 w 384396"/>
                  <a:gd name="connsiteY1" fmla="*/ 4119 h 238897"/>
                  <a:gd name="connsiteX2" fmla="*/ 155470 w 384396"/>
                  <a:gd name="connsiteY2" fmla="*/ 8238 h 238897"/>
                  <a:gd name="connsiteX3" fmla="*/ 138994 w 384396"/>
                  <a:gd name="connsiteY3" fmla="*/ 32951 h 238897"/>
                  <a:gd name="connsiteX4" fmla="*/ 130756 w 384396"/>
                  <a:gd name="connsiteY4" fmla="*/ 45308 h 238897"/>
                  <a:gd name="connsiteX5" fmla="*/ 106043 w 384396"/>
                  <a:gd name="connsiteY5" fmla="*/ 65903 h 238897"/>
                  <a:gd name="connsiteX6" fmla="*/ 81329 w 384396"/>
                  <a:gd name="connsiteY6" fmla="*/ 82378 h 238897"/>
                  <a:gd name="connsiteX7" fmla="*/ 56616 w 384396"/>
                  <a:gd name="connsiteY7" fmla="*/ 98854 h 238897"/>
                  <a:gd name="connsiteX8" fmla="*/ 44259 w 384396"/>
                  <a:gd name="connsiteY8" fmla="*/ 107092 h 238897"/>
                  <a:gd name="connsiteX9" fmla="*/ 27783 w 384396"/>
                  <a:gd name="connsiteY9" fmla="*/ 119448 h 238897"/>
                  <a:gd name="connsiteX10" fmla="*/ 19546 w 384396"/>
                  <a:gd name="connsiteY10" fmla="*/ 131805 h 238897"/>
                  <a:gd name="connsiteX11" fmla="*/ 23664 w 384396"/>
                  <a:gd name="connsiteY11" fmla="*/ 144162 h 238897"/>
                  <a:gd name="connsiteX12" fmla="*/ 7189 w 384396"/>
                  <a:gd name="connsiteY12" fmla="*/ 160638 h 238897"/>
                  <a:gd name="connsiteX13" fmla="*/ 3070 w 384396"/>
                  <a:gd name="connsiteY13" fmla="*/ 172994 h 238897"/>
                  <a:gd name="connsiteX14" fmla="*/ 27783 w 384396"/>
                  <a:gd name="connsiteY14" fmla="*/ 181232 h 238897"/>
                  <a:gd name="connsiteX15" fmla="*/ 40140 w 384396"/>
                  <a:gd name="connsiteY15" fmla="*/ 185351 h 238897"/>
                  <a:gd name="connsiteX16" fmla="*/ 48378 w 384396"/>
                  <a:gd name="connsiteY16" fmla="*/ 197708 h 238897"/>
                  <a:gd name="connsiteX17" fmla="*/ 52497 w 384396"/>
                  <a:gd name="connsiteY17" fmla="*/ 222421 h 238897"/>
                  <a:gd name="connsiteX18" fmla="*/ 77210 w 384396"/>
                  <a:gd name="connsiteY18" fmla="*/ 230659 h 238897"/>
                  <a:gd name="connsiteX19" fmla="*/ 114281 w 384396"/>
                  <a:gd name="connsiteY19" fmla="*/ 222421 h 238897"/>
                  <a:gd name="connsiteX20" fmla="*/ 155470 w 384396"/>
                  <a:gd name="connsiteY20" fmla="*/ 230659 h 238897"/>
                  <a:gd name="connsiteX21" fmla="*/ 180183 w 384396"/>
                  <a:gd name="connsiteY21" fmla="*/ 238897 h 238897"/>
                  <a:gd name="connsiteX22" fmla="*/ 250205 w 384396"/>
                  <a:gd name="connsiteY22" fmla="*/ 230659 h 238897"/>
                  <a:gd name="connsiteX23" fmla="*/ 274919 w 384396"/>
                  <a:gd name="connsiteY23" fmla="*/ 222421 h 238897"/>
                  <a:gd name="connsiteX24" fmla="*/ 299632 w 384396"/>
                  <a:gd name="connsiteY24" fmla="*/ 210065 h 238897"/>
                  <a:gd name="connsiteX25" fmla="*/ 324346 w 384396"/>
                  <a:gd name="connsiteY25" fmla="*/ 214184 h 238897"/>
                  <a:gd name="connsiteX26" fmla="*/ 336702 w 384396"/>
                  <a:gd name="connsiteY26" fmla="*/ 218303 h 238897"/>
                  <a:gd name="connsiteX27" fmla="*/ 365535 w 384396"/>
                  <a:gd name="connsiteY27" fmla="*/ 226540 h 238897"/>
                  <a:gd name="connsiteX28" fmla="*/ 382010 w 384396"/>
                  <a:gd name="connsiteY28" fmla="*/ 222421 h 238897"/>
                  <a:gd name="connsiteX29" fmla="*/ 373773 w 384396"/>
                  <a:gd name="connsiteY29" fmla="*/ 197708 h 238897"/>
                  <a:gd name="connsiteX30" fmla="*/ 353178 w 384396"/>
                  <a:gd name="connsiteY30" fmla="*/ 160638 h 238897"/>
                  <a:gd name="connsiteX31" fmla="*/ 344940 w 384396"/>
                  <a:gd name="connsiteY31" fmla="*/ 148281 h 238897"/>
                  <a:gd name="connsiteX32" fmla="*/ 332583 w 384396"/>
                  <a:gd name="connsiteY32" fmla="*/ 140043 h 238897"/>
                  <a:gd name="connsiteX33" fmla="*/ 316108 w 384396"/>
                  <a:gd name="connsiteY33" fmla="*/ 119448 h 238897"/>
                  <a:gd name="connsiteX34" fmla="*/ 299632 w 384396"/>
                  <a:gd name="connsiteY34" fmla="*/ 102973 h 238897"/>
                  <a:gd name="connsiteX35" fmla="*/ 291394 w 384396"/>
                  <a:gd name="connsiteY35" fmla="*/ 90616 h 238897"/>
                  <a:gd name="connsiteX36" fmla="*/ 279037 w 384396"/>
                  <a:gd name="connsiteY36" fmla="*/ 82378 h 238897"/>
                  <a:gd name="connsiteX37" fmla="*/ 262562 w 384396"/>
                  <a:gd name="connsiteY37" fmla="*/ 57665 h 238897"/>
                  <a:gd name="connsiteX38" fmla="*/ 246086 w 384396"/>
                  <a:gd name="connsiteY38" fmla="*/ 32951 h 238897"/>
                  <a:gd name="connsiteX39" fmla="*/ 237848 w 384396"/>
                  <a:gd name="connsiteY39" fmla="*/ 20594 h 238897"/>
                  <a:gd name="connsiteX40" fmla="*/ 225491 w 384396"/>
                  <a:gd name="connsiteY40" fmla="*/ 16476 h 238897"/>
                  <a:gd name="connsiteX41" fmla="*/ 200778 w 384396"/>
                  <a:gd name="connsiteY41" fmla="*/ 4119 h 238897"/>
                  <a:gd name="connsiteX42" fmla="*/ 209016 w 384396"/>
                  <a:gd name="connsiteY42" fmla="*/ 0 h 2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4396" h="238897">
                    <a:moveTo>
                      <a:pt x="209016" y="0"/>
                    </a:moveTo>
                    <a:cubicBezTo>
                      <a:pt x="203524" y="0"/>
                      <a:pt x="181465" y="2021"/>
                      <a:pt x="167827" y="4119"/>
                    </a:cubicBezTo>
                    <a:cubicBezTo>
                      <a:pt x="163536" y="4779"/>
                      <a:pt x="158540" y="5168"/>
                      <a:pt x="155470" y="8238"/>
                    </a:cubicBezTo>
                    <a:cubicBezTo>
                      <a:pt x="148469" y="15239"/>
                      <a:pt x="144486" y="24713"/>
                      <a:pt x="138994" y="32951"/>
                    </a:cubicBezTo>
                    <a:cubicBezTo>
                      <a:pt x="136248" y="37070"/>
                      <a:pt x="134875" y="42562"/>
                      <a:pt x="130756" y="45308"/>
                    </a:cubicBezTo>
                    <a:cubicBezTo>
                      <a:pt x="86580" y="74761"/>
                      <a:pt x="153642" y="28883"/>
                      <a:pt x="106043" y="65903"/>
                    </a:cubicBezTo>
                    <a:cubicBezTo>
                      <a:pt x="98228" y="71981"/>
                      <a:pt x="89567" y="76886"/>
                      <a:pt x="81329" y="82378"/>
                    </a:cubicBezTo>
                    <a:lnTo>
                      <a:pt x="56616" y="98854"/>
                    </a:lnTo>
                    <a:cubicBezTo>
                      <a:pt x="52497" y="101600"/>
                      <a:pt x="48219" y="104122"/>
                      <a:pt x="44259" y="107092"/>
                    </a:cubicBezTo>
                    <a:lnTo>
                      <a:pt x="27783" y="119448"/>
                    </a:lnTo>
                    <a:cubicBezTo>
                      <a:pt x="25037" y="123567"/>
                      <a:pt x="20360" y="126922"/>
                      <a:pt x="19546" y="131805"/>
                    </a:cubicBezTo>
                    <a:cubicBezTo>
                      <a:pt x="18832" y="136088"/>
                      <a:pt x="23664" y="139820"/>
                      <a:pt x="23664" y="144162"/>
                    </a:cubicBezTo>
                    <a:cubicBezTo>
                      <a:pt x="23664" y="158808"/>
                      <a:pt x="18174" y="156976"/>
                      <a:pt x="7189" y="160638"/>
                    </a:cubicBezTo>
                    <a:cubicBezTo>
                      <a:pt x="5816" y="164757"/>
                      <a:pt x="0" y="169924"/>
                      <a:pt x="3070" y="172994"/>
                    </a:cubicBezTo>
                    <a:cubicBezTo>
                      <a:pt x="9210" y="179134"/>
                      <a:pt x="19545" y="178486"/>
                      <a:pt x="27783" y="181232"/>
                    </a:cubicBezTo>
                    <a:lnTo>
                      <a:pt x="40140" y="185351"/>
                    </a:lnTo>
                    <a:cubicBezTo>
                      <a:pt x="42886" y="189470"/>
                      <a:pt x="47564" y="192825"/>
                      <a:pt x="48378" y="197708"/>
                    </a:cubicBezTo>
                    <a:cubicBezTo>
                      <a:pt x="50692" y="211590"/>
                      <a:pt x="32732" y="210068"/>
                      <a:pt x="52497" y="222421"/>
                    </a:cubicBezTo>
                    <a:cubicBezTo>
                      <a:pt x="59860" y="227023"/>
                      <a:pt x="77210" y="230659"/>
                      <a:pt x="77210" y="230659"/>
                    </a:cubicBezTo>
                    <a:cubicBezTo>
                      <a:pt x="82674" y="229293"/>
                      <a:pt x="110153" y="222146"/>
                      <a:pt x="114281" y="222421"/>
                    </a:cubicBezTo>
                    <a:cubicBezTo>
                      <a:pt x="128252" y="223352"/>
                      <a:pt x="142187" y="226231"/>
                      <a:pt x="155470" y="230659"/>
                    </a:cubicBezTo>
                    <a:lnTo>
                      <a:pt x="180183" y="238897"/>
                    </a:lnTo>
                    <a:cubicBezTo>
                      <a:pt x="203209" y="236978"/>
                      <a:pt x="227532" y="236842"/>
                      <a:pt x="250205" y="230659"/>
                    </a:cubicBezTo>
                    <a:cubicBezTo>
                      <a:pt x="258583" y="228374"/>
                      <a:pt x="267694" y="227238"/>
                      <a:pt x="274919" y="222421"/>
                    </a:cubicBezTo>
                    <a:cubicBezTo>
                      <a:pt x="290888" y="211776"/>
                      <a:pt x="282579" y="215749"/>
                      <a:pt x="299632" y="210065"/>
                    </a:cubicBezTo>
                    <a:cubicBezTo>
                      <a:pt x="307870" y="211438"/>
                      <a:pt x="316193" y="212372"/>
                      <a:pt x="324346" y="214184"/>
                    </a:cubicBezTo>
                    <a:cubicBezTo>
                      <a:pt x="328584" y="215126"/>
                      <a:pt x="332528" y="217110"/>
                      <a:pt x="336702" y="218303"/>
                    </a:cubicBezTo>
                    <a:cubicBezTo>
                      <a:pt x="372914" y="228648"/>
                      <a:pt x="335901" y="216662"/>
                      <a:pt x="365535" y="226540"/>
                    </a:cubicBezTo>
                    <a:cubicBezTo>
                      <a:pt x="371027" y="225167"/>
                      <a:pt x="380455" y="227864"/>
                      <a:pt x="382010" y="222421"/>
                    </a:cubicBezTo>
                    <a:cubicBezTo>
                      <a:pt x="384396" y="214072"/>
                      <a:pt x="376519" y="205946"/>
                      <a:pt x="373773" y="197708"/>
                    </a:cubicBezTo>
                    <a:cubicBezTo>
                      <a:pt x="366524" y="175959"/>
                      <a:pt x="372061" y="188962"/>
                      <a:pt x="353178" y="160638"/>
                    </a:cubicBezTo>
                    <a:cubicBezTo>
                      <a:pt x="350432" y="156519"/>
                      <a:pt x="349059" y="151027"/>
                      <a:pt x="344940" y="148281"/>
                    </a:cubicBezTo>
                    <a:lnTo>
                      <a:pt x="332583" y="140043"/>
                    </a:lnTo>
                    <a:cubicBezTo>
                      <a:pt x="322230" y="108985"/>
                      <a:pt x="337399" y="146062"/>
                      <a:pt x="316108" y="119448"/>
                    </a:cubicBezTo>
                    <a:cubicBezTo>
                      <a:pt x="300133" y="99479"/>
                      <a:pt x="326592" y="111960"/>
                      <a:pt x="299632" y="102973"/>
                    </a:cubicBezTo>
                    <a:cubicBezTo>
                      <a:pt x="296886" y="98854"/>
                      <a:pt x="294894" y="94116"/>
                      <a:pt x="291394" y="90616"/>
                    </a:cubicBezTo>
                    <a:cubicBezTo>
                      <a:pt x="287894" y="87116"/>
                      <a:pt x="282297" y="86104"/>
                      <a:pt x="279037" y="82378"/>
                    </a:cubicBezTo>
                    <a:cubicBezTo>
                      <a:pt x="272518" y="74927"/>
                      <a:pt x="268054" y="65903"/>
                      <a:pt x="262562" y="57665"/>
                    </a:cubicBezTo>
                    <a:lnTo>
                      <a:pt x="246086" y="32951"/>
                    </a:lnTo>
                    <a:cubicBezTo>
                      <a:pt x="243340" y="28832"/>
                      <a:pt x="242544" y="22159"/>
                      <a:pt x="237848" y="20594"/>
                    </a:cubicBezTo>
                    <a:lnTo>
                      <a:pt x="225491" y="16476"/>
                    </a:lnTo>
                    <a:cubicBezTo>
                      <a:pt x="219243" y="12310"/>
                      <a:pt x="209305" y="4119"/>
                      <a:pt x="200778" y="4119"/>
                    </a:cubicBezTo>
                    <a:cubicBezTo>
                      <a:pt x="199405" y="4119"/>
                      <a:pt x="214508" y="0"/>
                      <a:pt x="209016" y="0"/>
                    </a:cubicBezTo>
                    <a:close/>
                  </a:path>
                </a:pathLst>
              </a:custGeom>
              <a:solidFill>
                <a:srgbClr val="3399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5" name="Freeform 114"/>
              <p:cNvSpPr/>
              <p:nvPr/>
            </p:nvSpPr>
            <p:spPr>
              <a:xfrm>
                <a:off x="1970075" y="2185282"/>
                <a:ext cx="206961" cy="981037"/>
              </a:xfrm>
              <a:custGeom>
                <a:avLst/>
                <a:gdLst>
                  <a:gd name="connsiteX0" fmla="*/ 110705 w 208306"/>
                  <a:gd name="connsiteY0" fmla="*/ 144739 h 981069"/>
                  <a:gd name="connsiteX1" fmla="*/ 135419 w 208306"/>
                  <a:gd name="connsiteY1" fmla="*/ 111788 h 981069"/>
                  <a:gd name="connsiteX2" fmla="*/ 147775 w 208306"/>
                  <a:gd name="connsiteY2" fmla="*/ 103550 h 981069"/>
                  <a:gd name="connsiteX3" fmla="*/ 164251 w 208306"/>
                  <a:gd name="connsiteY3" fmla="*/ 78836 h 981069"/>
                  <a:gd name="connsiteX4" fmla="*/ 168370 w 208306"/>
                  <a:gd name="connsiteY4" fmla="*/ 66480 h 981069"/>
                  <a:gd name="connsiteX5" fmla="*/ 176608 w 208306"/>
                  <a:gd name="connsiteY5" fmla="*/ 54123 h 981069"/>
                  <a:gd name="connsiteX6" fmla="*/ 180727 w 208306"/>
                  <a:gd name="connsiteY6" fmla="*/ 41766 h 981069"/>
                  <a:gd name="connsiteX7" fmla="*/ 197202 w 208306"/>
                  <a:gd name="connsiteY7" fmla="*/ 17053 h 981069"/>
                  <a:gd name="connsiteX8" fmla="*/ 205440 w 208306"/>
                  <a:gd name="connsiteY8" fmla="*/ 4696 h 981069"/>
                  <a:gd name="connsiteX9" fmla="*/ 201321 w 208306"/>
                  <a:gd name="connsiteY9" fmla="*/ 17053 h 981069"/>
                  <a:gd name="connsiteX10" fmla="*/ 201321 w 208306"/>
                  <a:gd name="connsiteY10" fmla="*/ 87074 h 981069"/>
                  <a:gd name="connsiteX11" fmla="*/ 193083 w 208306"/>
                  <a:gd name="connsiteY11" fmla="*/ 111788 h 981069"/>
                  <a:gd name="connsiteX12" fmla="*/ 188965 w 208306"/>
                  <a:gd name="connsiteY12" fmla="*/ 124145 h 981069"/>
                  <a:gd name="connsiteX13" fmla="*/ 176608 w 208306"/>
                  <a:gd name="connsiteY13" fmla="*/ 169453 h 981069"/>
                  <a:gd name="connsiteX14" fmla="*/ 172489 w 208306"/>
                  <a:gd name="connsiteY14" fmla="*/ 181809 h 981069"/>
                  <a:gd name="connsiteX15" fmla="*/ 164251 w 208306"/>
                  <a:gd name="connsiteY15" fmla="*/ 194166 h 981069"/>
                  <a:gd name="connsiteX16" fmla="*/ 156013 w 208306"/>
                  <a:gd name="connsiteY16" fmla="*/ 218880 h 981069"/>
                  <a:gd name="connsiteX17" fmla="*/ 151894 w 208306"/>
                  <a:gd name="connsiteY17" fmla="*/ 231236 h 981069"/>
                  <a:gd name="connsiteX18" fmla="*/ 143656 w 208306"/>
                  <a:gd name="connsiteY18" fmla="*/ 276545 h 981069"/>
                  <a:gd name="connsiteX19" fmla="*/ 135419 w 208306"/>
                  <a:gd name="connsiteY19" fmla="*/ 334209 h 981069"/>
                  <a:gd name="connsiteX20" fmla="*/ 131300 w 208306"/>
                  <a:gd name="connsiteY20" fmla="*/ 408350 h 981069"/>
                  <a:gd name="connsiteX21" fmla="*/ 118943 w 208306"/>
                  <a:gd name="connsiteY21" fmla="*/ 461896 h 981069"/>
                  <a:gd name="connsiteX22" fmla="*/ 114824 w 208306"/>
                  <a:gd name="connsiteY22" fmla="*/ 482490 h 981069"/>
                  <a:gd name="connsiteX23" fmla="*/ 110705 w 208306"/>
                  <a:gd name="connsiteY23" fmla="*/ 494847 h 981069"/>
                  <a:gd name="connsiteX24" fmla="*/ 102467 w 208306"/>
                  <a:gd name="connsiteY24" fmla="*/ 536036 h 981069"/>
                  <a:gd name="connsiteX25" fmla="*/ 98348 w 208306"/>
                  <a:gd name="connsiteY25" fmla="*/ 552512 h 981069"/>
                  <a:gd name="connsiteX26" fmla="*/ 94229 w 208306"/>
                  <a:gd name="connsiteY26" fmla="*/ 651366 h 981069"/>
                  <a:gd name="connsiteX27" fmla="*/ 85992 w 208306"/>
                  <a:gd name="connsiteY27" fmla="*/ 692555 h 981069"/>
                  <a:gd name="connsiteX28" fmla="*/ 81873 w 208306"/>
                  <a:gd name="connsiteY28" fmla="*/ 713150 h 981069"/>
                  <a:gd name="connsiteX29" fmla="*/ 73635 w 208306"/>
                  <a:gd name="connsiteY29" fmla="*/ 737863 h 981069"/>
                  <a:gd name="connsiteX30" fmla="*/ 69516 w 208306"/>
                  <a:gd name="connsiteY30" fmla="*/ 750220 h 981069"/>
                  <a:gd name="connsiteX31" fmla="*/ 61278 w 208306"/>
                  <a:gd name="connsiteY31" fmla="*/ 787290 h 981069"/>
                  <a:gd name="connsiteX32" fmla="*/ 53040 w 208306"/>
                  <a:gd name="connsiteY32" fmla="*/ 812004 h 981069"/>
                  <a:gd name="connsiteX33" fmla="*/ 36565 w 208306"/>
                  <a:gd name="connsiteY33" fmla="*/ 861431 h 981069"/>
                  <a:gd name="connsiteX34" fmla="*/ 28327 w 208306"/>
                  <a:gd name="connsiteY34" fmla="*/ 886145 h 981069"/>
                  <a:gd name="connsiteX35" fmla="*/ 24208 w 208306"/>
                  <a:gd name="connsiteY35" fmla="*/ 898501 h 981069"/>
                  <a:gd name="connsiteX36" fmla="*/ 20089 w 208306"/>
                  <a:gd name="connsiteY36" fmla="*/ 976761 h 981069"/>
                  <a:gd name="connsiteX37" fmla="*/ 15970 w 208306"/>
                  <a:gd name="connsiteY37" fmla="*/ 964404 h 981069"/>
                  <a:gd name="connsiteX38" fmla="*/ 3613 w 208306"/>
                  <a:gd name="connsiteY38" fmla="*/ 939690 h 981069"/>
                  <a:gd name="connsiteX39" fmla="*/ 7732 w 208306"/>
                  <a:gd name="connsiteY39" fmla="*/ 882026 h 981069"/>
                  <a:gd name="connsiteX40" fmla="*/ 15970 w 208306"/>
                  <a:gd name="connsiteY40" fmla="*/ 812004 h 981069"/>
                  <a:gd name="connsiteX41" fmla="*/ 24208 w 208306"/>
                  <a:gd name="connsiteY41" fmla="*/ 754339 h 981069"/>
                  <a:gd name="connsiteX42" fmla="*/ 28327 w 208306"/>
                  <a:gd name="connsiteY42" fmla="*/ 692555 h 981069"/>
                  <a:gd name="connsiteX43" fmla="*/ 36565 w 208306"/>
                  <a:gd name="connsiteY43" fmla="*/ 651366 h 981069"/>
                  <a:gd name="connsiteX44" fmla="*/ 40683 w 208306"/>
                  <a:gd name="connsiteY44" fmla="*/ 606058 h 981069"/>
                  <a:gd name="connsiteX45" fmla="*/ 36565 w 208306"/>
                  <a:gd name="connsiteY45" fmla="*/ 577226 h 981069"/>
                  <a:gd name="connsiteX46" fmla="*/ 44802 w 208306"/>
                  <a:gd name="connsiteY46" fmla="*/ 544274 h 981069"/>
                  <a:gd name="connsiteX47" fmla="*/ 48921 w 208306"/>
                  <a:gd name="connsiteY47" fmla="*/ 503085 h 981069"/>
                  <a:gd name="connsiteX48" fmla="*/ 53040 w 208306"/>
                  <a:gd name="connsiteY48" fmla="*/ 445420 h 981069"/>
                  <a:gd name="connsiteX49" fmla="*/ 65397 w 208306"/>
                  <a:gd name="connsiteY49" fmla="*/ 395993 h 981069"/>
                  <a:gd name="connsiteX50" fmla="*/ 73635 w 208306"/>
                  <a:gd name="connsiteY50" fmla="*/ 354804 h 981069"/>
                  <a:gd name="connsiteX51" fmla="*/ 81873 w 208306"/>
                  <a:gd name="connsiteY51" fmla="*/ 309496 h 981069"/>
                  <a:gd name="connsiteX52" fmla="*/ 85992 w 208306"/>
                  <a:gd name="connsiteY52" fmla="*/ 284782 h 981069"/>
                  <a:gd name="connsiteX53" fmla="*/ 94229 w 208306"/>
                  <a:gd name="connsiteY53" fmla="*/ 251831 h 981069"/>
                  <a:gd name="connsiteX54" fmla="*/ 102467 w 208306"/>
                  <a:gd name="connsiteY54" fmla="*/ 227117 h 981069"/>
                  <a:gd name="connsiteX55" fmla="*/ 110705 w 208306"/>
                  <a:gd name="connsiteY55" fmla="*/ 194166 h 981069"/>
                  <a:gd name="connsiteX56" fmla="*/ 110705 w 208306"/>
                  <a:gd name="connsiteY56" fmla="*/ 144739 h 98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8306" h="981069">
                    <a:moveTo>
                      <a:pt x="110705" y="144739"/>
                    </a:moveTo>
                    <a:cubicBezTo>
                      <a:pt x="114824" y="131009"/>
                      <a:pt x="125632" y="121575"/>
                      <a:pt x="135419" y="111788"/>
                    </a:cubicBezTo>
                    <a:cubicBezTo>
                      <a:pt x="138919" y="108288"/>
                      <a:pt x="143656" y="106296"/>
                      <a:pt x="147775" y="103550"/>
                    </a:cubicBezTo>
                    <a:cubicBezTo>
                      <a:pt x="153267" y="95312"/>
                      <a:pt x="161120" y="88229"/>
                      <a:pt x="164251" y="78836"/>
                    </a:cubicBezTo>
                    <a:cubicBezTo>
                      <a:pt x="165624" y="74717"/>
                      <a:pt x="166428" y="70363"/>
                      <a:pt x="168370" y="66480"/>
                    </a:cubicBezTo>
                    <a:cubicBezTo>
                      <a:pt x="170584" y="62052"/>
                      <a:pt x="174394" y="58551"/>
                      <a:pt x="176608" y="54123"/>
                    </a:cubicBezTo>
                    <a:cubicBezTo>
                      <a:pt x="178550" y="50240"/>
                      <a:pt x="178618" y="45561"/>
                      <a:pt x="180727" y="41766"/>
                    </a:cubicBezTo>
                    <a:cubicBezTo>
                      <a:pt x="185535" y="33111"/>
                      <a:pt x="191710" y="25291"/>
                      <a:pt x="197202" y="17053"/>
                    </a:cubicBezTo>
                    <a:cubicBezTo>
                      <a:pt x="199948" y="12934"/>
                      <a:pt x="207005" y="0"/>
                      <a:pt x="205440" y="4696"/>
                    </a:cubicBezTo>
                    <a:lnTo>
                      <a:pt x="201321" y="17053"/>
                    </a:lnTo>
                    <a:cubicBezTo>
                      <a:pt x="205519" y="50635"/>
                      <a:pt x="208306" y="52150"/>
                      <a:pt x="201321" y="87074"/>
                    </a:cubicBezTo>
                    <a:cubicBezTo>
                      <a:pt x="199618" y="95589"/>
                      <a:pt x="195829" y="103550"/>
                      <a:pt x="193083" y="111788"/>
                    </a:cubicBezTo>
                    <a:cubicBezTo>
                      <a:pt x="191710" y="115907"/>
                      <a:pt x="189817" y="119888"/>
                      <a:pt x="188965" y="124145"/>
                    </a:cubicBezTo>
                    <a:cubicBezTo>
                      <a:pt x="183143" y="153252"/>
                      <a:pt x="187059" y="138100"/>
                      <a:pt x="176608" y="169453"/>
                    </a:cubicBezTo>
                    <a:cubicBezTo>
                      <a:pt x="175235" y="173572"/>
                      <a:pt x="174897" y="178197"/>
                      <a:pt x="172489" y="181809"/>
                    </a:cubicBezTo>
                    <a:cubicBezTo>
                      <a:pt x="169743" y="185928"/>
                      <a:pt x="166262" y="189642"/>
                      <a:pt x="164251" y="194166"/>
                    </a:cubicBezTo>
                    <a:cubicBezTo>
                      <a:pt x="160724" y="202101"/>
                      <a:pt x="158759" y="210642"/>
                      <a:pt x="156013" y="218880"/>
                    </a:cubicBezTo>
                    <a:cubicBezTo>
                      <a:pt x="154640" y="222999"/>
                      <a:pt x="152947" y="227024"/>
                      <a:pt x="151894" y="231236"/>
                    </a:cubicBezTo>
                    <a:cubicBezTo>
                      <a:pt x="144846" y="259426"/>
                      <a:pt x="149560" y="238171"/>
                      <a:pt x="143656" y="276545"/>
                    </a:cubicBezTo>
                    <a:cubicBezTo>
                      <a:pt x="135739" y="328001"/>
                      <a:pt x="143194" y="271996"/>
                      <a:pt x="135419" y="334209"/>
                    </a:cubicBezTo>
                    <a:cubicBezTo>
                      <a:pt x="134046" y="358923"/>
                      <a:pt x="133937" y="383739"/>
                      <a:pt x="131300" y="408350"/>
                    </a:cubicBezTo>
                    <a:cubicBezTo>
                      <a:pt x="124428" y="472483"/>
                      <a:pt x="126802" y="430461"/>
                      <a:pt x="118943" y="461896"/>
                    </a:cubicBezTo>
                    <a:cubicBezTo>
                      <a:pt x="117245" y="468688"/>
                      <a:pt x="116522" y="475698"/>
                      <a:pt x="114824" y="482490"/>
                    </a:cubicBezTo>
                    <a:cubicBezTo>
                      <a:pt x="113771" y="486702"/>
                      <a:pt x="111681" y="490616"/>
                      <a:pt x="110705" y="494847"/>
                    </a:cubicBezTo>
                    <a:cubicBezTo>
                      <a:pt x="107557" y="508490"/>
                      <a:pt x="105863" y="522452"/>
                      <a:pt x="102467" y="536036"/>
                    </a:cubicBezTo>
                    <a:lnTo>
                      <a:pt x="98348" y="552512"/>
                    </a:lnTo>
                    <a:cubicBezTo>
                      <a:pt x="96975" y="585463"/>
                      <a:pt x="96352" y="618454"/>
                      <a:pt x="94229" y="651366"/>
                    </a:cubicBezTo>
                    <a:cubicBezTo>
                      <a:pt x="91597" y="692165"/>
                      <a:pt x="92240" y="667560"/>
                      <a:pt x="85992" y="692555"/>
                    </a:cubicBezTo>
                    <a:cubicBezTo>
                      <a:pt x="84294" y="699347"/>
                      <a:pt x="83715" y="706396"/>
                      <a:pt x="81873" y="713150"/>
                    </a:cubicBezTo>
                    <a:cubicBezTo>
                      <a:pt x="79588" y="721527"/>
                      <a:pt x="76381" y="729625"/>
                      <a:pt x="73635" y="737863"/>
                    </a:cubicBezTo>
                    <a:cubicBezTo>
                      <a:pt x="72262" y="741982"/>
                      <a:pt x="70367" y="745963"/>
                      <a:pt x="69516" y="750220"/>
                    </a:cubicBezTo>
                    <a:cubicBezTo>
                      <a:pt x="67164" y="761981"/>
                      <a:pt x="64769" y="775654"/>
                      <a:pt x="61278" y="787290"/>
                    </a:cubicBezTo>
                    <a:cubicBezTo>
                      <a:pt x="58783" y="795607"/>
                      <a:pt x="55786" y="803766"/>
                      <a:pt x="53040" y="812004"/>
                    </a:cubicBezTo>
                    <a:lnTo>
                      <a:pt x="36565" y="861431"/>
                    </a:lnTo>
                    <a:lnTo>
                      <a:pt x="28327" y="886145"/>
                    </a:lnTo>
                    <a:lnTo>
                      <a:pt x="24208" y="898501"/>
                    </a:lnTo>
                    <a:cubicBezTo>
                      <a:pt x="22835" y="924588"/>
                      <a:pt x="23329" y="950840"/>
                      <a:pt x="20089" y="976761"/>
                    </a:cubicBezTo>
                    <a:cubicBezTo>
                      <a:pt x="19550" y="981069"/>
                      <a:pt x="17912" y="968287"/>
                      <a:pt x="15970" y="964404"/>
                    </a:cubicBezTo>
                    <a:cubicBezTo>
                      <a:pt x="0" y="932465"/>
                      <a:pt x="13966" y="970750"/>
                      <a:pt x="3613" y="939690"/>
                    </a:cubicBezTo>
                    <a:cubicBezTo>
                      <a:pt x="4986" y="920469"/>
                      <a:pt x="6063" y="901224"/>
                      <a:pt x="7732" y="882026"/>
                    </a:cubicBezTo>
                    <a:cubicBezTo>
                      <a:pt x="10276" y="852771"/>
                      <a:pt x="12799" y="840539"/>
                      <a:pt x="15970" y="812004"/>
                    </a:cubicBezTo>
                    <a:cubicBezTo>
                      <a:pt x="21589" y="761436"/>
                      <a:pt x="16358" y="785738"/>
                      <a:pt x="24208" y="754339"/>
                    </a:cubicBezTo>
                    <a:cubicBezTo>
                      <a:pt x="25581" y="733744"/>
                      <a:pt x="26370" y="713102"/>
                      <a:pt x="28327" y="692555"/>
                    </a:cubicBezTo>
                    <a:cubicBezTo>
                      <a:pt x="29881" y="676242"/>
                      <a:pt x="32790" y="666465"/>
                      <a:pt x="36565" y="651366"/>
                    </a:cubicBezTo>
                    <a:cubicBezTo>
                      <a:pt x="37938" y="636263"/>
                      <a:pt x="40683" y="621223"/>
                      <a:pt x="40683" y="606058"/>
                    </a:cubicBezTo>
                    <a:cubicBezTo>
                      <a:pt x="40683" y="596350"/>
                      <a:pt x="35919" y="586913"/>
                      <a:pt x="36565" y="577226"/>
                    </a:cubicBezTo>
                    <a:cubicBezTo>
                      <a:pt x="37318" y="565929"/>
                      <a:pt x="44802" y="544274"/>
                      <a:pt x="44802" y="544274"/>
                    </a:cubicBezTo>
                    <a:cubicBezTo>
                      <a:pt x="46175" y="530544"/>
                      <a:pt x="47775" y="516835"/>
                      <a:pt x="48921" y="503085"/>
                    </a:cubicBezTo>
                    <a:cubicBezTo>
                      <a:pt x="50521" y="483881"/>
                      <a:pt x="51122" y="464595"/>
                      <a:pt x="53040" y="445420"/>
                    </a:cubicBezTo>
                    <a:cubicBezTo>
                      <a:pt x="58334" y="392480"/>
                      <a:pt x="54781" y="449073"/>
                      <a:pt x="65397" y="395993"/>
                    </a:cubicBezTo>
                    <a:cubicBezTo>
                      <a:pt x="68143" y="382263"/>
                      <a:pt x="71333" y="368615"/>
                      <a:pt x="73635" y="354804"/>
                    </a:cubicBezTo>
                    <a:cubicBezTo>
                      <a:pt x="85773" y="281977"/>
                      <a:pt x="70359" y="372821"/>
                      <a:pt x="81873" y="309496"/>
                    </a:cubicBezTo>
                    <a:cubicBezTo>
                      <a:pt x="83367" y="301279"/>
                      <a:pt x="84242" y="292948"/>
                      <a:pt x="85992" y="284782"/>
                    </a:cubicBezTo>
                    <a:cubicBezTo>
                      <a:pt x="88364" y="273712"/>
                      <a:pt x="90649" y="262572"/>
                      <a:pt x="94229" y="251831"/>
                    </a:cubicBezTo>
                    <a:cubicBezTo>
                      <a:pt x="96975" y="243593"/>
                      <a:pt x="100764" y="235632"/>
                      <a:pt x="102467" y="227117"/>
                    </a:cubicBezTo>
                    <a:cubicBezTo>
                      <a:pt x="107438" y="202266"/>
                      <a:pt x="104372" y="213164"/>
                      <a:pt x="110705" y="194166"/>
                    </a:cubicBezTo>
                    <a:cubicBezTo>
                      <a:pt x="114922" y="135131"/>
                      <a:pt x="106586" y="158469"/>
                      <a:pt x="110705" y="144739"/>
                    </a:cubicBezTo>
                    <a:close/>
                  </a:path>
                </a:pathLst>
              </a:cu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15"/>
              <p:cNvSpPr/>
              <p:nvPr/>
            </p:nvSpPr>
            <p:spPr>
              <a:xfrm>
                <a:off x="1779239" y="2318779"/>
                <a:ext cx="287597" cy="825809"/>
              </a:xfrm>
              <a:custGeom>
                <a:avLst/>
                <a:gdLst>
                  <a:gd name="connsiteX0" fmla="*/ 288324 w 288324"/>
                  <a:gd name="connsiteY0" fmla="*/ 15109 h 823283"/>
                  <a:gd name="connsiteX1" fmla="*/ 259492 w 288324"/>
                  <a:gd name="connsiteY1" fmla="*/ 2752 h 823283"/>
                  <a:gd name="connsiteX2" fmla="*/ 234778 w 288324"/>
                  <a:gd name="connsiteY2" fmla="*/ 19228 h 823283"/>
                  <a:gd name="connsiteX3" fmla="*/ 222422 w 288324"/>
                  <a:gd name="connsiteY3" fmla="*/ 27466 h 823283"/>
                  <a:gd name="connsiteX4" fmla="*/ 214184 w 288324"/>
                  <a:gd name="connsiteY4" fmla="*/ 39823 h 823283"/>
                  <a:gd name="connsiteX5" fmla="*/ 201827 w 288324"/>
                  <a:gd name="connsiteY5" fmla="*/ 43941 h 823283"/>
                  <a:gd name="connsiteX6" fmla="*/ 185351 w 288324"/>
                  <a:gd name="connsiteY6" fmla="*/ 68655 h 823283"/>
                  <a:gd name="connsiteX7" fmla="*/ 160638 w 288324"/>
                  <a:gd name="connsiteY7" fmla="*/ 85131 h 823283"/>
                  <a:gd name="connsiteX8" fmla="*/ 152400 w 288324"/>
                  <a:gd name="connsiteY8" fmla="*/ 97487 h 823283"/>
                  <a:gd name="connsiteX9" fmla="*/ 127686 w 288324"/>
                  <a:gd name="connsiteY9" fmla="*/ 105725 h 823283"/>
                  <a:gd name="connsiteX10" fmla="*/ 107092 w 288324"/>
                  <a:gd name="connsiteY10" fmla="*/ 126320 h 823283"/>
                  <a:gd name="connsiteX11" fmla="*/ 94735 w 288324"/>
                  <a:gd name="connsiteY11" fmla="*/ 134558 h 823283"/>
                  <a:gd name="connsiteX12" fmla="*/ 74141 w 288324"/>
                  <a:gd name="connsiteY12" fmla="*/ 171628 h 823283"/>
                  <a:gd name="connsiteX13" fmla="*/ 61784 w 288324"/>
                  <a:gd name="connsiteY13" fmla="*/ 212817 h 823283"/>
                  <a:gd name="connsiteX14" fmla="*/ 57665 w 288324"/>
                  <a:gd name="connsiteY14" fmla="*/ 225174 h 823283"/>
                  <a:gd name="connsiteX15" fmla="*/ 49427 w 288324"/>
                  <a:gd name="connsiteY15" fmla="*/ 237531 h 823283"/>
                  <a:gd name="connsiteX16" fmla="*/ 41189 w 288324"/>
                  <a:gd name="connsiteY16" fmla="*/ 262244 h 823283"/>
                  <a:gd name="connsiteX17" fmla="*/ 37070 w 288324"/>
                  <a:gd name="connsiteY17" fmla="*/ 274601 h 823283"/>
                  <a:gd name="connsiteX18" fmla="*/ 28832 w 288324"/>
                  <a:gd name="connsiteY18" fmla="*/ 286958 h 823283"/>
                  <a:gd name="connsiteX19" fmla="*/ 20595 w 288324"/>
                  <a:gd name="connsiteY19" fmla="*/ 319909 h 823283"/>
                  <a:gd name="connsiteX20" fmla="*/ 12357 w 288324"/>
                  <a:gd name="connsiteY20" fmla="*/ 344623 h 823283"/>
                  <a:gd name="connsiteX21" fmla="*/ 8238 w 288324"/>
                  <a:gd name="connsiteY21" fmla="*/ 365217 h 823283"/>
                  <a:gd name="connsiteX22" fmla="*/ 4119 w 288324"/>
                  <a:gd name="connsiteY22" fmla="*/ 377574 h 823283"/>
                  <a:gd name="connsiteX23" fmla="*/ 0 w 288324"/>
                  <a:gd name="connsiteY23" fmla="*/ 394050 h 823283"/>
                  <a:gd name="connsiteX24" fmla="*/ 4119 w 288324"/>
                  <a:gd name="connsiteY24" fmla="*/ 414644 h 823283"/>
                  <a:gd name="connsiteX25" fmla="*/ 0 w 288324"/>
                  <a:gd name="connsiteY25" fmla="*/ 427001 h 823283"/>
                  <a:gd name="connsiteX26" fmla="*/ 16476 w 288324"/>
                  <a:gd name="connsiteY26" fmla="*/ 443477 h 823283"/>
                  <a:gd name="connsiteX27" fmla="*/ 41189 w 288324"/>
                  <a:gd name="connsiteY27" fmla="*/ 431120 h 823283"/>
                  <a:gd name="connsiteX28" fmla="*/ 53546 w 288324"/>
                  <a:gd name="connsiteY28" fmla="*/ 435239 h 823283"/>
                  <a:gd name="connsiteX29" fmla="*/ 57665 w 288324"/>
                  <a:gd name="connsiteY29" fmla="*/ 447596 h 823283"/>
                  <a:gd name="connsiteX30" fmla="*/ 49427 w 288324"/>
                  <a:gd name="connsiteY30" fmla="*/ 472309 h 823283"/>
                  <a:gd name="connsiteX31" fmla="*/ 45308 w 288324"/>
                  <a:gd name="connsiteY31" fmla="*/ 497023 h 823283"/>
                  <a:gd name="connsiteX32" fmla="*/ 49427 w 288324"/>
                  <a:gd name="connsiteY32" fmla="*/ 525855 h 823283"/>
                  <a:gd name="connsiteX33" fmla="*/ 53546 w 288324"/>
                  <a:gd name="connsiteY33" fmla="*/ 542331 h 823283"/>
                  <a:gd name="connsiteX34" fmla="*/ 57665 w 288324"/>
                  <a:gd name="connsiteY34" fmla="*/ 567044 h 823283"/>
                  <a:gd name="connsiteX35" fmla="*/ 65903 w 288324"/>
                  <a:gd name="connsiteY35" fmla="*/ 612352 h 823283"/>
                  <a:gd name="connsiteX36" fmla="*/ 74141 w 288324"/>
                  <a:gd name="connsiteY36" fmla="*/ 637066 h 823283"/>
                  <a:gd name="connsiteX37" fmla="*/ 98854 w 288324"/>
                  <a:gd name="connsiteY37" fmla="*/ 674136 h 823283"/>
                  <a:gd name="connsiteX38" fmla="*/ 107092 w 288324"/>
                  <a:gd name="connsiteY38" fmla="*/ 686493 h 823283"/>
                  <a:gd name="connsiteX39" fmla="*/ 127686 w 288324"/>
                  <a:gd name="connsiteY39" fmla="*/ 723563 h 823283"/>
                  <a:gd name="connsiteX40" fmla="*/ 140043 w 288324"/>
                  <a:gd name="connsiteY40" fmla="*/ 735920 h 823283"/>
                  <a:gd name="connsiteX41" fmla="*/ 160638 w 288324"/>
                  <a:gd name="connsiteY41" fmla="*/ 760633 h 823283"/>
                  <a:gd name="connsiteX42" fmla="*/ 164757 w 288324"/>
                  <a:gd name="connsiteY42" fmla="*/ 772990 h 823283"/>
                  <a:gd name="connsiteX43" fmla="*/ 172995 w 288324"/>
                  <a:gd name="connsiteY43" fmla="*/ 785347 h 823283"/>
                  <a:gd name="connsiteX44" fmla="*/ 181232 w 288324"/>
                  <a:gd name="connsiteY44" fmla="*/ 810060 h 823283"/>
                  <a:gd name="connsiteX45" fmla="*/ 185351 w 288324"/>
                  <a:gd name="connsiteY45" fmla="*/ 822417 h 823283"/>
                  <a:gd name="connsiteX46" fmla="*/ 189470 w 288324"/>
                  <a:gd name="connsiteY46" fmla="*/ 797704 h 823283"/>
                  <a:gd name="connsiteX47" fmla="*/ 193589 w 288324"/>
                  <a:gd name="connsiteY47" fmla="*/ 740039 h 823283"/>
                  <a:gd name="connsiteX48" fmla="*/ 201827 w 288324"/>
                  <a:gd name="connsiteY48" fmla="*/ 678255 h 823283"/>
                  <a:gd name="connsiteX49" fmla="*/ 210065 w 288324"/>
                  <a:gd name="connsiteY49" fmla="*/ 599996 h 823283"/>
                  <a:gd name="connsiteX50" fmla="*/ 218303 w 288324"/>
                  <a:gd name="connsiteY50" fmla="*/ 542331 h 823283"/>
                  <a:gd name="connsiteX51" fmla="*/ 222422 w 288324"/>
                  <a:gd name="connsiteY51" fmla="*/ 501141 h 823283"/>
                  <a:gd name="connsiteX52" fmla="*/ 226541 w 288324"/>
                  <a:gd name="connsiteY52" fmla="*/ 435239 h 823283"/>
                  <a:gd name="connsiteX53" fmla="*/ 234778 w 288324"/>
                  <a:gd name="connsiteY53" fmla="*/ 406406 h 823283"/>
                  <a:gd name="connsiteX54" fmla="*/ 238897 w 288324"/>
                  <a:gd name="connsiteY54" fmla="*/ 381693 h 823283"/>
                  <a:gd name="connsiteX55" fmla="*/ 243016 w 288324"/>
                  <a:gd name="connsiteY55" fmla="*/ 365217 h 823283"/>
                  <a:gd name="connsiteX56" fmla="*/ 251254 w 288324"/>
                  <a:gd name="connsiteY56" fmla="*/ 324028 h 823283"/>
                  <a:gd name="connsiteX57" fmla="*/ 259492 w 288324"/>
                  <a:gd name="connsiteY57" fmla="*/ 286958 h 823283"/>
                  <a:gd name="connsiteX58" fmla="*/ 263611 w 288324"/>
                  <a:gd name="connsiteY58" fmla="*/ 258125 h 823283"/>
                  <a:gd name="connsiteX59" fmla="*/ 267730 w 288324"/>
                  <a:gd name="connsiteY59" fmla="*/ 216936 h 823283"/>
                  <a:gd name="connsiteX60" fmla="*/ 271849 w 288324"/>
                  <a:gd name="connsiteY60" fmla="*/ 200460 h 823283"/>
                  <a:gd name="connsiteX61" fmla="*/ 280086 w 288324"/>
                  <a:gd name="connsiteY61" fmla="*/ 151033 h 823283"/>
                  <a:gd name="connsiteX62" fmla="*/ 275968 w 288324"/>
                  <a:gd name="connsiteY62" fmla="*/ 105725 h 823283"/>
                  <a:gd name="connsiteX63" fmla="*/ 284205 w 288324"/>
                  <a:gd name="connsiteY63" fmla="*/ 64536 h 823283"/>
                  <a:gd name="connsiteX64" fmla="*/ 288324 w 288324"/>
                  <a:gd name="connsiteY64" fmla="*/ 43941 h 823283"/>
                  <a:gd name="connsiteX65" fmla="*/ 288324 w 288324"/>
                  <a:gd name="connsiteY65" fmla="*/ 15109 h 8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324" h="823283">
                    <a:moveTo>
                      <a:pt x="288324" y="15109"/>
                    </a:moveTo>
                    <a:cubicBezTo>
                      <a:pt x="281844" y="10788"/>
                      <a:pt x="268664" y="0"/>
                      <a:pt x="259492" y="2752"/>
                    </a:cubicBezTo>
                    <a:cubicBezTo>
                      <a:pt x="250009" y="5597"/>
                      <a:pt x="243016" y="13736"/>
                      <a:pt x="234778" y="19228"/>
                    </a:cubicBezTo>
                    <a:lnTo>
                      <a:pt x="222422" y="27466"/>
                    </a:lnTo>
                    <a:cubicBezTo>
                      <a:pt x="219676" y="31585"/>
                      <a:pt x="218050" y="36731"/>
                      <a:pt x="214184" y="39823"/>
                    </a:cubicBezTo>
                    <a:cubicBezTo>
                      <a:pt x="210794" y="42535"/>
                      <a:pt x="204897" y="40871"/>
                      <a:pt x="201827" y="43941"/>
                    </a:cubicBezTo>
                    <a:cubicBezTo>
                      <a:pt x="194826" y="50942"/>
                      <a:pt x="193589" y="63163"/>
                      <a:pt x="185351" y="68655"/>
                    </a:cubicBezTo>
                    <a:lnTo>
                      <a:pt x="160638" y="85131"/>
                    </a:lnTo>
                    <a:cubicBezTo>
                      <a:pt x="157892" y="89250"/>
                      <a:pt x="156598" y="94864"/>
                      <a:pt x="152400" y="97487"/>
                    </a:cubicBezTo>
                    <a:cubicBezTo>
                      <a:pt x="145036" y="102089"/>
                      <a:pt x="127686" y="105725"/>
                      <a:pt x="127686" y="105725"/>
                    </a:cubicBezTo>
                    <a:cubicBezTo>
                      <a:pt x="94734" y="127695"/>
                      <a:pt x="134554" y="98858"/>
                      <a:pt x="107092" y="126320"/>
                    </a:cubicBezTo>
                    <a:cubicBezTo>
                      <a:pt x="103592" y="129820"/>
                      <a:pt x="98854" y="131812"/>
                      <a:pt x="94735" y="134558"/>
                    </a:cubicBezTo>
                    <a:cubicBezTo>
                      <a:pt x="79979" y="156691"/>
                      <a:pt x="79579" y="152594"/>
                      <a:pt x="74141" y="171628"/>
                    </a:cubicBezTo>
                    <a:cubicBezTo>
                      <a:pt x="61702" y="215170"/>
                      <a:pt x="81344" y="154140"/>
                      <a:pt x="61784" y="212817"/>
                    </a:cubicBezTo>
                    <a:cubicBezTo>
                      <a:pt x="60411" y="216936"/>
                      <a:pt x="60073" y="221561"/>
                      <a:pt x="57665" y="225174"/>
                    </a:cubicBezTo>
                    <a:cubicBezTo>
                      <a:pt x="54919" y="229293"/>
                      <a:pt x="51438" y="233007"/>
                      <a:pt x="49427" y="237531"/>
                    </a:cubicBezTo>
                    <a:cubicBezTo>
                      <a:pt x="45900" y="245466"/>
                      <a:pt x="43935" y="254006"/>
                      <a:pt x="41189" y="262244"/>
                    </a:cubicBezTo>
                    <a:cubicBezTo>
                      <a:pt x="39816" y="266363"/>
                      <a:pt x="39478" y="270988"/>
                      <a:pt x="37070" y="274601"/>
                    </a:cubicBezTo>
                    <a:lnTo>
                      <a:pt x="28832" y="286958"/>
                    </a:lnTo>
                    <a:cubicBezTo>
                      <a:pt x="26086" y="297942"/>
                      <a:pt x="24175" y="309168"/>
                      <a:pt x="20595" y="319909"/>
                    </a:cubicBezTo>
                    <a:cubicBezTo>
                      <a:pt x="17849" y="328147"/>
                      <a:pt x="14060" y="336108"/>
                      <a:pt x="12357" y="344623"/>
                    </a:cubicBezTo>
                    <a:cubicBezTo>
                      <a:pt x="10984" y="351488"/>
                      <a:pt x="9936" y="358425"/>
                      <a:pt x="8238" y="365217"/>
                    </a:cubicBezTo>
                    <a:cubicBezTo>
                      <a:pt x="7185" y="369429"/>
                      <a:pt x="5312" y="373399"/>
                      <a:pt x="4119" y="377574"/>
                    </a:cubicBezTo>
                    <a:cubicBezTo>
                      <a:pt x="2564" y="383017"/>
                      <a:pt x="1373" y="388558"/>
                      <a:pt x="0" y="394050"/>
                    </a:cubicBezTo>
                    <a:cubicBezTo>
                      <a:pt x="1373" y="400915"/>
                      <a:pt x="4119" y="407643"/>
                      <a:pt x="4119" y="414644"/>
                    </a:cubicBezTo>
                    <a:cubicBezTo>
                      <a:pt x="4119" y="418986"/>
                      <a:pt x="0" y="422659"/>
                      <a:pt x="0" y="427001"/>
                    </a:cubicBezTo>
                    <a:cubicBezTo>
                      <a:pt x="0" y="441646"/>
                      <a:pt x="5492" y="439816"/>
                      <a:pt x="16476" y="443477"/>
                    </a:cubicBezTo>
                    <a:cubicBezTo>
                      <a:pt x="22724" y="439311"/>
                      <a:pt x="32662" y="431120"/>
                      <a:pt x="41189" y="431120"/>
                    </a:cubicBezTo>
                    <a:cubicBezTo>
                      <a:pt x="45531" y="431120"/>
                      <a:pt x="49427" y="433866"/>
                      <a:pt x="53546" y="435239"/>
                    </a:cubicBezTo>
                    <a:cubicBezTo>
                      <a:pt x="54919" y="439358"/>
                      <a:pt x="58144" y="443281"/>
                      <a:pt x="57665" y="447596"/>
                    </a:cubicBezTo>
                    <a:cubicBezTo>
                      <a:pt x="56706" y="456226"/>
                      <a:pt x="50855" y="463744"/>
                      <a:pt x="49427" y="472309"/>
                    </a:cubicBezTo>
                    <a:lnTo>
                      <a:pt x="45308" y="497023"/>
                    </a:lnTo>
                    <a:cubicBezTo>
                      <a:pt x="46681" y="506634"/>
                      <a:pt x="47690" y="516303"/>
                      <a:pt x="49427" y="525855"/>
                    </a:cubicBezTo>
                    <a:cubicBezTo>
                      <a:pt x="50440" y="531425"/>
                      <a:pt x="52436" y="536780"/>
                      <a:pt x="53546" y="542331"/>
                    </a:cubicBezTo>
                    <a:cubicBezTo>
                      <a:pt x="55184" y="550520"/>
                      <a:pt x="56395" y="558790"/>
                      <a:pt x="57665" y="567044"/>
                    </a:cubicBezTo>
                    <a:cubicBezTo>
                      <a:pt x="61025" y="588881"/>
                      <a:pt x="60339" y="593805"/>
                      <a:pt x="65903" y="612352"/>
                    </a:cubicBezTo>
                    <a:cubicBezTo>
                      <a:pt x="68398" y="620669"/>
                      <a:pt x="69324" y="629841"/>
                      <a:pt x="74141" y="637066"/>
                    </a:cubicBezTo>
                    <a:lnTo>
                      <a:pt x="98854" y="674136"/>
                    </a:lnTo>
                    <a:cubicBezTo>
                      <a:pt x="101600" y="678255"/>
                      <a:pt x="105527" y="681797"/>
                      <a:pt x="107092" y="686493"/>
                    </a:cubicBezTo>
                    <a:cubicBezTo>
                      <a:pt x="112271" y="702031"/>
                      <a:pt x="113524" y="709401"/>
                      <a:pt x="127686" y="723563"/>
                    </a:cubicBezTo>
                    <a:cubicBezTo>
                      <a:pt x="131805" y="727682"/>
                      <a:pt x="136314" y="731445"/>
                      <a:pt x="140043" y="735920"/>
                    </a:cubicBezTo>
                    <a:cubicBezTo>
                      <a:pt x="168709" y="770319"/>
                      <a:pt x="124546" y="724544"/>
                      <a:pt x="160638" y="760633"/>
                    </a:cubicBezTo>
                    <a:cubicBezTo>
                      <a:pt x="162011" y="764752"/>
                      <a:pt x="162815" y="769107"/>
                      <a:pt x="164757" y="772990"/>
                    </a:cubicBezTo>
                    <a:cubicBezTo>
                      <a:pt x="166971" y="777418"/>
                      <a:pt x="170984" y="780823"/>
                      <a:pt x="172995" y="785347"/>
                    </a:cubicBezTo>
                    <a:cubicBezTo>
                      <a:pt x="176521" y="793282"/>
                      <a:pt x="178486" y="801822"/>
                      <a:pt x="181232" y="810060"/>
                    </a:cubicBezTo>
                    <a:lnTo>
                      <a:pt x="185351" y="822417"/>
                    </a:lnTo>
                    <a:cubicBezTo>
                      <a:pt x="202479" y="796725"/>
                      <a:pt x="189470" y="823283"/>
                      <a:pt x="189470" y="797704"/>
                    </a:cubicBezTo>
                    <a:cubicBezTo>
                      <a:pt x="189470" y="778433"/>
                      <a:pt x="192111" y="759253"/>
                      <a:pt x="193589" y="740039"/>
                    </a:cubicBezTo>
                    <a:cubicBezTo>
                      <a:pt x="197621" y="687629"/>
                      <a:pt x="192598" y="705943"/>
                      <a:pt x="201827" y="678255"/>
                    </a:cubicBezTo>
                    <a:cubicBezTo>
                      <a:pt x="210715" y="562707"/>
                      <a:pt x="201077" y="667407"/>
                      <a:pt x="210065" y="599996"/>
                    </a:cubicBezTo>
                    <a:cubicBezTo>
                      <a:pt x="217892" y="541291"/>
                      <a:pt x="210093" y="583380"/>
                      <a:pt x="218303" y="542331"/>
                    </a:cubicBezTo>
                    <a:cubicBezTo>
                      <a:pt x="219676" y="528601"/>
                      <a:pt x="221364" y="514899"/>
                      <a:pt x="222422" y="501141"/>
                    </a:cubicBezTo>
                    <a:cubicBezTo>
                      <a:pt x="224110" y="479196"/>
                      <a:pt x="224351" y="457140"/>
                      <a:pt x="226541" y="435239"/>
                    </a:cubicBezTo>
                    <a:cubicBezTo>
                      <a:pt x="228173" y="418921"/>
                      <a:pt x="231583" y="420782"/>
                      <a:pt x="234778" y="406406"/>
                    </a:cubicBezTo>
                    <a:cubicBezTo>
                      <a:pt x="236590" y="398254"/>
                      <a:pt x="237259" y="389882"/>
                      <a:pt x="238897" y="381693"/>
                    </a:cubicBezTo>
                    <a:cubicBezTo>
                      <a:pt x="240007" y="376142"/>
                      <a:pt x="241830" y="370752"/>
                      <a:pt x="243016" y="365217"/>
                    </a:cubicBezTo>
                    <a:cubicBezTo>
                      <a:pt x="245950" y="351526"/>
                      <a:pt x="246826" y="337311"/>
                      <a:pt x="251254" y="324028"/>
                    </a:cubicBezTo>
                    <a:cubicBezTo>
                      <a:pt x="257655" y="304825"/>
                      <a:pt x="255350" y="313882"/>
                      <a:pt x="259492" y="286958"/>
                    </a:cubicBezTo>
                    <a:cubicBezTo>
                      <a:pt x="260968" y="277362"/>
                      <a:pt x="262477" y="267767"/>
                      <a:pt x="263611" y="258125"/>
                    </a:cubicBezTo>
                    <a:cubicBezTo>
                      <a:pt x="265223" y="244421"/>
                      <a:pt x="265779" y="230595"/>
                      <a:pt x="267730" y="216936"/>
                    </a:cubicBezTo>
                    <a:cubicBezTo>
                      <a:pt x="268531" y="211332"/>
                      <a:pt x="270806" y="206024"/>
                      <a:pt x="271849" y="200460"/>
                    </a:cubicBezTo>
                    <a:cubicBezTo>
                      <a:pt x="274927" y="184043"/>
                      <a:pt x="280086" y="151033"/>
                      <a:pt x="280086" y="151033"/>
                    </a:cubicBezTo>
                    <a:cubicBezTo>
                      <a:pt x="278713" y="135930"/>
                      <a:pt x="275247" y="120873"/>
                      <a:pt x="275968" y="105725"/>
                    </a:cubicBezTo>
                    <a:cubicBezTo>
                      <a:pt x="276634" y="91739"/>
                      <a:pt x="281459" y="78266"/>
                      <a:pt x="284205" y="64536"/>
                    </a:cubicBezTo>
                    <a:cubicBezTo>
                      <a:pt x="285578" y="57671"/>
                      <a:pt x="288324" y="50942"/>
                      <a:pt x="288324" y="43941"/>
                    </a:cubicBezTo>
                    <a:lnTo>
                      <a:pt x="288324" y="15109"/>
                    </a:lnTo>
                    <a:close/>
                  </a:path>
                </a:pathLst>
              </a:custGeom>
              <a:solidFill>
                <a:srgbClr val="339933"/>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3305917" y="2197701"/>
                <a:ext cx="228465" cy="1015188"/>
              </a:xfrm>
              <a:custGeom>
                <a:avLst/>
                <a:gdLst>
                  <a:gd name="connsiteX0" fmla="*/ 34493 w 228082"/>
                  <a:gd name="connsiteY0" fmla="*/ 496379 h 1015363"/>
                  <a:gd name="connsiteX1" fmla="*/ 42731 w 228082"/>
                  <a:gd name="connsiteY1" fmla="*/ 484022 h 1015363"/>
                  <a:gd name="connsiteX2" fmla="*/ 42731 w 228082"/>
                  <a:gd name="connsiteY2" fmla="*/ 343979 h 1015363"/>
                  <a:gd name="connsiteX3" fmla="*/ 34493 w 228082"/>
                  <a:gd name="connsiteY3" fmla="*/ 273957 h 1015363"/>
                  <a:gd name="connsiteX4" fmla="*/ 22136 w 228082"/>
                  <a:gd name="connsiteY4" fmla="*/ 236887 h 1015363"/>
                  <a:gd name="connsiteX5" fmla="*/ 18018 w 228082"/>
                  <a:gd name="connsiteY5" fmla="*/ 224530 h 1015363"/>
                  <a:gd name="connsiteX6" fmla="*/ 13899 w 228082"/>
                  <a:gd name="connsiteY6" fmla="*/ 199817 h 1015363"/>
                  <a:gd name="connsiteX7" fmla="*/ 9780 w 228082"/>
                  <a:gd name="connsiteY7" fmla="*/ 179222 h 1015363"/>
                  <a:gd name="connsiteX8" fmla="*/ 1542 w 228082"/>
                  <a:gd name="connsiteY8" fmla="*/ 129795 h 1015363"/>
                  <a:gd name="connsiteX9" fmla="*/ 5661 w 228082"/>
                  <a:gd name="connsiteY9" fmla="*/ 76249 h 1015363"/>
                  <a:gd name="connsiteX10" fmla="*/ 18018 w 228082"/>
                  <a:gd name="connsiteY10" fmla="*/ 80368 h 1015363"/>
                  <a:gd name="connsiteX11" fmla="*/ 30374 w 228082"/>
                  <a:gd name="connsiteY11" fmla="*/ 76249 h 1015363"/>
                  <a:gd name="connsiteX12" fmla="*/ 50969 w 228082"/>
                  <a:gd name="connsiteY12" fmla="*/ 72130 h 1015363"/>
                  <a:gd name="connsiteX13" fmla="*/ 88039 w 228082"/>
                  <a:gd name="connsiteY13" fmla="*/ 76249 h 1015363"/>
                  <a:gd name="connsiteX14" fmla="*/ 116872 w 228082"/>
                  <a:gd name="connsiteY14" fmla="*/ 47417 h 1015363"/>
                  <a:gd name="connsiteX15" fmla="*/ 129228 w 228082"/>
                  <a:gd name="connsiteY15" fmla="*/ 35060 h 1015363"/>
                  <a:gd name="connsiteX16" fmla="*/ 129228 w 228082"/>
                  <a:gd name="connsiteY16" fmla="*/ 39179 h 1015363"/>
                  <a:gd name="connsiteX17" fmla="*/ 129228 w 228082"/>
                  <a:gd name="connsiteY17" fmla="*/ 232768 h 1015363"/>
                  <a:gd name="connsiteX18" fmla="*/ 120991 w 228082"/>
                  <a:gd name="connsiteY18" fmla="*/ 290433 h 1015363"/>
                  <a:gd name="connsiteX19" fmla="*/ 116872 w 228082"/>
                  <a:gd name="connsiteY19" fmla="*/ 376930 h 1015363"/>
                  <a:gd name="connsiteX20" fmla="*/ 108634 w 228082"/>
                  <a:gd name="connsiteY20" fmla="*/ 422238 h 1015363"/>
                  <a:gd name="connsiteX21" fmla="*/ 104515 w 228082"/>
                  <a:gd name="connsiteY21" fmla="*/ 467547 h 1015363"/>
                  <a:gd name="connsiteX22" fmla="*/ 108634 w 228082"/>
                  <a:gd name="connsiteY22" fmla="*/ 496379 h 1015363"/>
                  <a:gd name="connsiteX23" fmla="*/ 112753 w 228082"/>
                  <a:gd name="connsiteY23" fmla="*/ 516974 h 1015363"/>
                  <a:gd name="connsiteX24" fmla="*/ 120991 w 228082"/>
                  <a:gd name="connsiteY24" fmla="*/ 541687 h 1015363"/>
                  <a:gd name="connsiteX25" fmla="*/ 125109 w 228082"/>
                  <a:gd name="connsiteY25" fmla="*/ 554044 h 1015363"/>
                  <a:gd name="connsiteX26" fmla="*/ 149823 w 228082"/>
                  <a:gd name="connsiteY26" fmla="*/ 628184 h 1015363"/>
                  <a:gd name="connsiteX27" fmla="*/ 153942 w 228082"/>
                  <a:gd name="connsiteY27" fmla="*/ 640541 h 1015363"/>
                  <a:gd name="connsiteX28" fmla="*/ 158061 w 228082"/>
                  <a:gd name="connsiteY28" fmla="*/ 652898 h 1015363"/>
                  <a:gd name="connsiteX29" fmla="*/ 166299 w 228082"/>
                  <a:gd name="connsiteY29" fmla="*/ 665255 h 1015363"/>
                  <a:gd name="connsiteX30" fmla="*/ 174536 w 228082"/>
                  <a:gd name="connsiteY30" fmla="*/ 689968 h 1015363"/>
                  <a:gd name="connsiteX31" fmla="*/ 178655 w 228082"/>
                  <a:gd name="connsiteY31" fmla="*/ 702325 h 1015363"/>
                  <a:gd name="connsiteX32" fmla="*/ 182774 w 228082"/>
                  <a:gd name="connsiteY32" fmla="*/ 714682 h 1015363"/>
                  <a:gd name="connsiteX33" fmla="*/ 186893 w 228082"/>
                  <a:gd name="connsiteY33" fmla="*/ 731157 h 1015363"/>
                  <a:gd name="connsiteX34" fmla="*/ 191012 w 228082"/>
                  <a:gd name="connsiteY34" fmla="*/ 743514 h 1015363"/>
                  <a:gd name="connsiteX35" fmla="*/ 203369 w 228082"/>
                  <a:gd name="connsiteY35" fmla="*/ 801179 h 1015363"/>
                  <a:gd name="connsiteX36" fmla="*/ 215726 w 228082"/>
                  <a:gd name="connsiteY36" fmla="*/ 838249 h 1015363"/>
                  <a:gd name="connsiteX37" fmla="*/ 219845 w 228082"/>
                  <a:gd name="connsiteY37" fmla="*/ 850606 h 1015363"/>
                  <a:gd name="connsiteX38" fmla="*/ 223964 w 228082"/>
                  <a:gd name="connsiteY38" fmla="*/ 862963 h 1015363"/>
                  <a:gd name="connsiteX39" fmla="*/ 228082 w 228082"/>
                  <a:gd name="connsiteY39" fmla="*/ 879438 h 1015363"/>
                  <a:gd name="connsiteX40" fmla="*/ 223964 w 228082"/>
                  <a:gd name="connsiteY40" fmla="*/ 908271 h 1015363"/>
                  <a:gd name="connsiteX41" fmla="*/ 203369 w 228082"/>
                  <a:gd name="connsiteY41" fmla="*/ 932984 h 1015363"/>
                  <a:gd name="connsiteX42" fmla="*/ 199250 w 228082"/>
                  <a:gd name="connsiteY42" fmla="*/ 945341 h 1015363"/>
                  <a:gd name="connsiteX43" fmla="*/ 186893 w 228082"/>
                  <a:gd name="connsiteY43" fmla="*/ 957698 h 1015363"/>
                  <a:gd name="connsiteX44" fmla="*/ 178655 w 228082"/>
                  <a:gd name="connsiteY44" fmla="*/ 970055 h 1015363"/>
                  <a:gd name="connsiteX45" fmla="*/ 170418 w 228082"/>
                  <a:gd name="connsiteY45" fmla="*/ 998887 h 1015363"/>
                  <a:gd name="connsiteX46" fmla="*/ 162180 w 228082"/>
                  <a:gd name="connsiteY46" fmla="*/ 1011244 h 1015363"/>
                  <a:gd name="connsiteX47" fmla="*/ 149823 w 228082"/>
                  <a:gd name="connsiteY47" fmla="*/ 1015363 h 1015363"/>
                  <a:gd name="connsiteX48" fmla="*/ 141585 w 228082"/>
                  <a:gd name="connsiteY48" fmla="*/ 1003006 h 1015363"/>
                  <a:gd name="connsiteX49" fmla="*/ 137466 w 228082"/>
                  <a:gd name="connsiteY49" fmla="*/ 990649 h 1015363"/>
                  <a:gd name="connsiteX50" fmla="*/ 129228 w 228082"/>
                  <a:gd name="connsiteY50" fmla="*/ 945341 h 1015363"/>
                  <a:gd name="connsiteX51" fmla="*/ 120991 w 228082"/>
                  <a:gd name="connsiteY51" fmla="*/ 920628 h 1015363"/>
                  <a:gd name="connsiteX52" fmla="*/ 112753 w 228082"/>
                  <a:gd name="connsiteY52" fmla="*/ 883557 h 1015363"/>
                  <a:gd name="connsiteX53" fmla="*/ 108634 w 228082"/>
                  <a:gd name="connsiteY53" fmla="*/ 871201 h 1015363"/>
                  <a:gd name="connsiteX54" fmla="*/ 104515 w 228082"/>
                  <a:gd name="connsiteY54" fmla="*/ 846487 h 1015363"/>
                  <a:gd name="connsiteX55" fmla="*/ 96277 w 228082"/>
                  <a:gd name="connsiteY55" fmla="*/ 813536 h 1015363"/>
                  <a:gd name="connsiteX56" fmla="*/ 88039 w 228082"/>
                  <a:gd name="connsiteY56" fmla="*/ 776465 h 1015363"/>
                  <a:gd name="connsiteX57" fmla="*/ 79801 w 228082"/>
                  <a:gd name="connsiteY57" fmla="*/ 751752 h 1015363"/>
                  <a:gd name="connsiteX58" fmla="*/ 71564 w 228082"/>
                  <a:gd name="connsiteY58" fmla="*/ 718801 h 1015363"/>
                  <a:gd name="connsiteX59" fmla="*/ 67445 w 228082"/>
                  <a:gd name="connsiteY59" fmla="*/ 706444 h 1015363"/>
                  <a:gd name="connsiteX60" fmla="*/ 63326 w 228082"/>
                  <a:gd name="connsiteY60" fmla="*/ 689968 h 1015363"/>
                  <a:gd name="connsiteX61" fmla="*/ 55088 w 228082"/>
                  <a:gd name="connsiteY61" fmla="*/ 665255 h 1015363"/>
                  <a:gd name="connsiteX62" fmla="*/ 46850 w 228082"/>
                  <a:gd name="connsiteY62" fmla="*/ 636422 h 1015363"/>
                  <a:gd name="connsiteX63" fmla="*/ 38612 w 228082"/>
                  <a:gd name="connsiteY63" fmla="*/ 611709 h 1015363"/>
                  <a:gd name="connsiteX64" fmla="*/ 30374 w 228082"/>
                  <a:gd name="connsiteY64" fmla="*/ 599352 h 1015363"/>
                  <a:gd name="connsiteX65" fmla="*/ 22136 w 228082"/>
                  <a:gd name="connsiteY65" fmla="*/ 574638 h 1015363"/>
                  <a:gd name="connsiteX66" fmla="*/ 26255 w 228082"/>
                  <a:gd name="connsiteY66" fmla="*/ 500498 h 1015363"/>
                  <a:gd name="connsiteX67" fmla="*/ 34493 w 228082"/>
                  <a:gd name="connsiteY67" fmla="*/ 475784 h 1015363"/>
                  <a:gd name="connsiteX68" fmla="*/ 38612 w 228082"/>
                  <a:gd name="connsiteY68" fmla="*/ 455190 h 1015363"/>
                  <a:gd name="connsiteX69" fmla="*/ 42731 w 228082"/>
                  <a:gd name="connsiteY69" fmla="*/ 442833 h 1015363"/>
                  <a:gd name="connsiteX70" fmla="*/ 42731 w 228082"/>
                  <a:gd name="connsiteY70" fmla="*/ 401644 h 101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28082" h="1015363">
                    <a:moveTo>
                      <a:pt x="34493" y="496379"/>
                    </a:moveTo>
                    <a:cubicBezTo>
                      <a:pt x="37239" y="492260"/>
                      <a:pt x="41618" y="488846"/>
                      <a:pt x="42731" y="484022"/>
                    </a:cubicBezTo>
                    <a:cubicBezTo>
                      <a:pt x="51468" y="446163"/>
                      <a:pt x="44231" y="370224"/>
                      <a:pt x="42731" y="343979"/>
                    </a:cubicBezTo>
                    <a:cubicBezTo>
                      <a:pt x="41982" y="330871"/>
                      <a:pt x="38833" y="291316"/>
                      <a:pt x="34493" y="273957"/>
                    </a:cubicBezTo>
                    <a:cubicBezTo>
                      <a:pt x="34493" y="273956"/>
                      <a:pt x="24195" y="243066"/>
                      <a:pt x="22136" y="236887"/>
                    </a:cubicBezTo>
                    <a:cubicBezTo>
                      <a:pt x="20763" y="232768"/>
                      <a:pt x="18732" y="228813"/>
                      <a:pt x="18018" y="224530"/>
                    </a:cubicBezTo>
                    <a:cubicBezTo>
                      <a:pt x="16645" y="216292"/>
                      <a:pt x="15393" y="208034"/>
                      <a:pt x="13899" y="199817"/>
                    </a:cubicBezTo>
                    <a:cubicBezTo>
                      <a:pt x="12647" y="192929"/>
                      <a:pt x="10770" y="186153"/>
                      <a:pt x="9780" y="179222"/>
                    </a:cubicBezTo>
                    <a:cubicBezTo>
                      <a:pt x="2882" y="130939"/>
                      <a:pt x="10395" y="156355"/>
                      <a:pt x="1542" y="129795"/>
                    </a:cubicBezTo>
                    <a:cubicBezTo>
                      <a:pt x="2915" y="111946"/>
                      <a:pt x="0" y="93232"/>
                      <a:pt x="5661" y="76249"/>
                    </a:cubicBezTo>
                    <a:cubicBezTo>
                      <a:pt x="7034" y="72130"/>
                      <a:pt x="13676" y="80368"/>
                      <a:pt x="18018" y="80368"/>
                    </a:cubicBezTo>
                    <a:cubicBezTo>
                      <a:pt x="22359" y="80368"/>
                      <a:pt x="26162" y="77302"/>
                      <a:pt x="30374" y="76249"/>
                    </a:cubicBezTo>
                    <a:cubicBezTo>
                      <a:pt x="37166" y="74551"/>
                      <a:pt x="44104" y="73503"/>
                      <a:pt x="50969" y="72130"/>
                    </a:cubicBezTo>
                    <a:cubicBezTo>
                      <a:pt x="79801" y="81741"/>
                      <a:pt x="67444" y="83114"/>
                      <a:pt x="88039" y="76249"/>
                    </a:cubicBezTo>
                    <a:cubicBezTo>
                      <a:pt x="106923" y="47923"/>
                      <a:pt x="95122" y="54667"/>
                      <a:pt x="116872" y="47417"/>
                    </a:cubicBezTo>
                    <a:cubicBezTo>
                      <a:pt x="120991" y="43298"/>
                      <a:pt x="125997" y="39907"/>
                      <a:pt x="129228" y="35060"/>
                    </a:cubicBezTo>
                    <a:cubicBezTo>
                      <a:pt x="131592" y="31514"/>
                      <a:pt x="139023" y="0"/>
                      <a:pt x="129228" y="39179"/>
                    </a:cubicBezTo>
                    <a:cubicBezTo>
                      <a:pt x="137912" y="126020"/>
                      <a:pt x="135530" y="84676"/>
                      <a:pt x="129228" y="232768"/>
                    </a:cubicBezTo>
                    <a:cubicBezTo>
                      <a:pt x="127787" y="266620"/>
                      <a:pt x="127125" y="265892"/>
                      <a:pt x="120991" y="290433"/>
                    </a:cubicBezTo>
                    <a:cubicBezTo>
                      <a:pt x="119618" y="319265"/>
                      <a:pt x="119004" y="348144"/>
                      <a:pt x="116872" y="376930"/>
                    </a:cubicBezTo>
                    <a:cubicBezTo>
                      <a:pt x="116252" y="385302"/>
                      <a:pt x="110493" y="412942"/>
                      <a:pt x="108634" y="422238"/>
                    </a:cubicBezTo>
                    <a:cubicBezTo>
                      <a:pt x="107261" y="437341"/>
                      <a:pt x="104515" y="452382"/>
                      <a:pt x="104515" y="467547"/>
                    </a:cubicBezTo>
                    <a:cubicBezTo>
                      <a:pt x="104515" y="477255"/>
                      <a:pt x="107038" y="486803"/>
                      <a:pt x="108634" y="496379"/>
                    </a:cubicBezTo>
                    <a:cubicBezTo>
                      <a:pt x="109785" y="503285"/>
                      <a:pt x="110911" y="510220"/>
                      <a:pt x="112753" y="516974"/>
                    </a:cubicBezTo>
                    <a:cubicBezTo>
                      <a:pt x="115038" y="525351"/>
                      <a:pt x="118245" y="533449"/>
                      <a:pt x="120991" y="541687"/>
                    </a:cubicBezTo>
                    <a:lnTo>
                      <a:pt x="125109" y="554044"/>
                    </a:lnTo>
                    <a:lnTo>
                      <a:pt x="149823" y="628184"/>
                    </a:lnTo>
                    <a:lnTo>
                      <a:pt x="153942" y="640541"/>
                    </a:lnTo>
                    <a:cubicBezTo>
                      <a:pt x="155315" y="644660"/>
                      <a:pt x="155653" y="649285"/>
                      <a:pt x="158061" y="652898"/>
                    </a:cubicBezTo>
                    <a:cubicBezTo>
                      <a:pt x="160807" y="657017"/>
                      <a:pt x="164288" y="660731"/>
                      <a:pt x="166299" y="665255"/>
                    </a:cubicBezTo>
                    <a:cubicBezTo>
                      <a:pt x="169825" y="673190"/>
                      <a:pt x="171790" y="681730"/>
                      <a:pt x="174536" y="689968"/>
                    </a:cubicBezTo>
                    <a:lnTo>
                      <a:pt x="178655" y="702325"/>
                    </a:lnTo>
                    <a:cubicBezTo>
                      <a:pt x="180028" y="706444"/>
                      <a:pt x="181721" y="710470"/>
                      <a:pt x="182774" y="714682"/>
                    </a:cubicBezTo>
                    <a:cubicBezTo>
                      <a:pt x="184147" y="720174"/>
                      <a:pt x="185338" y="725714"/>
                      <a:pt x="186893" y="731157"/>
                    </a:cubicBezTo>
                    <a:cubicBezTo>
                      <a:pt x="188086" y="735332"/>
                      <a:pt x="190070" y="739276"/>
                      <a:pt x="191012" y="743514"/>
                    </a:cubicBezTo>
                    <a:cubicBezTo>
                      <a:pt x="197925" y="774623"/>
                      <a:pt x="191841" y="766596"/>
                      <a:pt x="203369" y="801179"/>
                    </a:cubicBezTo>
                    <a:lnTo>
                      <a:pt x="215726" y="838249"/>
                    </a:lnTo>
                    <a:lnTo>
                      <a:pt x="219845" y="850606"/>
                    </a:lnTo>
                    <a:cubicBezTo>
                      <a:pt x="221218" y="854725"/>
                      <a:pt x="222911" y="858751"/>
                      <a:pt x="223964" y="862963"/>
                    </a:cubicBezTo>
                    <a:lnTo>
                      <a:pt x="228082" y="879438"/>
                    </a:lnTo>
                    <a:cubicBezTo>
                      <a:pt x="226709" y="889049"/>
                      <a:pt x="226754" y="898972"/>
                      <a:pt x="223964" y="908271"/>
                    </a:cubicBezTo>
                    <a:cubicBezTo>
                      <a:pt x="221506" y="916464"/>
                      <a:pt x="208623" y="927730"/>
                      <a:pt x="203369" y="932984"/>
                    </a:cubicBezTo>
                    <a:cubicBezTo>
                      <a:pt x="201996" y="937103"/>
                      <a:pt x="201658" y="941728"/>
                      <a:pt x="199250" y="945341"/>
                    </a:cubicBezTo>
                    <a:cubicBezTo>
                      <a:pt x="196019" y="950188"/>
                      <a:pt x="190622" y="953223"/>
                      <a:pt x="186893" y="957698"/>
                    </a:cubicBezTo>
                    <a:cubicBezTo>
                      <a:pt x="183724" y="961501"/>
                      <a:pt x="181401" y="965936"/>
                      <a:pt x="178655" y="970055"/>
                    </a:cubicBezTo>
                    <a:cubicBezTo>
                      <a:pt x="177337" y="975326"/>
                      <a:pt x="173370" y="992983"/>
                      <a:pt x="170418" y="998887"/>
                    </a:cubicBezTo>
                    <a:cubicBezTo>
                      <a:pt x="168204" y="1003315"/>
                      <a:pt x="166046" y="1008151"/>
                      <a:pt x="162180" y="1011244"/>
                    </a:cubicBezTo>
                    <a:cubicBezTo>
                      <a:pt x="158790" y="1013956"/>
                      <a:pt x="153942" y="1013990"/>
                      <a:pt x="149823" y="1015363"/>
                    </a:cubicBezTo>
                    <a:cubicBezTo>
                      <a:pt x="147077" y="1011244"/>
                      <a:pt x="143799" y="1007434"/>
                      <a:pt x="141585" y="1003006"/>
                    </a:cubicBezTo>
                    <a:cubicBezTo>
                      <a:pt x="139643" y="999123"/>
                      <a:pt x="138408" y="994887"/>
                      <a:pt x="137466" y="990649"/>
                    </a:cubicBezTo>
                    <a:cubicBezTo>
                      <a:pt x="133697" y="973690"/>
                      <a:pt x="133726" y="961836"/>
                      <a:pt x="129228" y="945341"/>
                    </a:cubicBezTo>
                    <a:cubicBezTo>
                      <a:pt x="126943" y="936964"/>
                      <a:pt x="122694" y="929143"/>
                      <a:pt x="120991" y="920628"/>
                    </a:cubicBezTo>
                    <a:cubicBezTo>
                      <a:pt x="118160" y="906474"/>
                      <a:pt x="116631" y="897128"/>
                      <a:pt x="112753" y="883557"/>
                    </a:cubicBezTo>
                    <a:cubicBezTo>
                      <a:pt x="111560" y="879383"/>
                      <a:pt x="110007" y="875320"/>
                      <a:pt x="108634" y="871201"/>
                    </a:cubicBezTo>
                    <a:cubicBezTo>
                      <a:pt x="107261" y="862963"/>
                      <a:pt x="106265" y="854653"/>
                      <a:pt x="104515" y="846487"/>
                    </a:cubicBezTo>
                    <a:cubicBezTo>
                      <a:pt x="102143" y="835417"/>
                      <a:pt x="98497" y="824638"/>
                      <a:pt x="96277" y="813536"/>
                    </a:cubicBezTo>
                    <a:cubicBezTo>
                      <a:pt x="93926" y="801779"/>
                      <a:pt x="91529" y="788098"/>
                      <a:pt x="88039" y="776465"/>
                    </a:cubicBezTo>
                    <a:cubicBezTo>
                      <a:pt x="85544" y="768148"/>
                      <a:pt x="81907" y="760176"/>
                      <a:pt x="79801" y="751752"/>
                    </a:cubicBezTo>
                    <a:cubicBezTo>
                      <a:pt x="77055" y="740768"/>
                      <a:pt x="75144" y="729542"/>
                      <a:pt x="71564" y="718801"/>
                    </a:cubicBezTo>
                    <a:cubicBezTo>
                      <a:pt x="70191" y="714682"/>
                      <a:pt x="68638" y="710619"/>
                      <a:pt x="67445" y="706444"/>
                    </a:cubicBezTo>
                    <a:cubicBezTo>
                      <a:pt x="65890" y="701001"/>
                      <a:pt x="64953" y="695390"/>
                      <a:pt x="63326" y="689968"/>
                    </a:cubicBezTo>
                    <a:cubicBezTo>
                      <a:pt x="60831" y="681651"/>
                      <a:pt x="57834" y="673493"/>
                      <a:pt x="55088" y="665255"/>
                    </a:cubicBezTo>
                    <a:cubicBezTo>
                      <a:pt x="41246" y="623729"/>
                      <a:pt x="62366" y="688139"/>
                      <a:pt x="46850" y="636422"/>
                    </a:cubicBezTo>
                    <a:cubicBezTo>
                      <a:pt x="44355" y="628105"/>
                      <a:pt x="43429" y="618934"/>
                      <a:pt x="38612" y="611709"/>
                    </a:cubicBezTo>
                    <a:cubicBezTo>
                      <a:pt x="35866" y="607590"/>
                      <a:pt x="32385" y="603876"/>
                      <a:pt x="30374" y="599352"/>
                    </a:cubicBezTo>
                    <a:cubicBezTo>
                      <a:pt x="26847" y="591417"/>
                      <a:pt x="22136" y="574638"/>
                      <a:pt x="22136" y="574638"/>
                    </a:cubicBezTo>
                    <a:cubicBezTo>
                      <a:pt x="23509" y="549925"/>
                      <a:pt x="23185" y="525058"/>
                      <a:pt x="26255" y="500498"/>
                    </a:cubicBezTo>
                    <a:cubicBezTo>
                      <a:pt x="27332" y="491881"/>
                      <a:pt x="32790" y="484299"/>
                      <a:pt x="34493" y="475784"/>
                    </a:cubicBezTo>
                    <a:cubicBezTo>
                      <a:pt x="35866" y="468919"/>
                      <a:pt x="36914" y="461982"/>
                      <a:pt x="38612" y="455190"/>
                    </a:cubicBezTo>
                    <a:cubicBezTo>
                      <a:pt x="39665" y="450978"/>
                      <a:pt x="42398" y="447162"/>
                      <a:pt x="42731" y="442833"/>
                    </a:cubicBezTo>
                    <a:cubicBezTo>
                      <a:pt x="43784" y="429144"/>
                      <a:pt x="42731" y="415374"/>
                      <a:pt x="42731" y="401644"/>
                    </a:cubicBezTo>
                  </a:path>
                </a:pathLst>
              </a:custGeom>
              <a:solidFill>
                <a:srgbClr val="92D05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8" name="Freeform 117"/>
              <p:cNvSpPr/>
              <p:nvPr/>
            </p:nvSpPr>
            <p:spPr>
              <a:xfrm>
                <a:off x="3389240" y="1303591"/>
                <a:ext cx="714958" cy="974828"/>
              </a:xfrm>
              <a:custGeom>
                <a:avLst/>
                <a:gdLst>
                  <a:gd name="connsiteX0" fmla="*/ 47065 w 715014"/>
                  <a:gd name="connsiteY0" fmla="*/ 965933 h 976361"/>
                  <a:gd name="connsiteX1" fmla="*/ 55303 w 715014"/>
                  <a:gd name="connsiteY1" fmla="*/ 904150 h 976361"/>
                  <a:gd name="connsiteX2" fmla="*/ 63541 w 715014"/>
                  <a:gd name="connsiteY2" fmla="*/ 875317 h 976361"/>
                  <a:gd name="connsiteX3" fmla="*/ 67660 w 715014"/>
                  <a:gd name="connsiteY3" fmla="*/ 858841 h 976361"/>
                  <a:gd name="connsiteX4" fmla="*/ 75898 w 715014"/>
                  <a:gd name="connsiteY4" fmla="*/ 776463 h 976361"/>
                  <a:gd name="connsiteX5" fmla="*/ 84136 w 715014"/>
                  <a:gd name="connsiteY5" fmla="*/ 751750 h 976361"/>
                  <a:gd name="connsiteX6" fmla="*/ 88255 w 715014"/>
                  <a:gd name="connsiteY6" fmla="*/ 731155 h 976361"/>
                  <a:gd name="connsiteX7" fmla="*/ 96492 w 715014"/>
                  <a:gd name="connsiteY7" fmla="*/ 706441 h 976361"/>
                  <a:gd name="connsiteX8" fmla="*/ 104730 w 715014"/>
                  <a:gd name="connsiteY8" fmla="*/ 681728 h 976361"/>
                  <a:gd name="connsiteX9" fmla="*/ 117087 w 715014"/>
                  <a:gd name="connsiteY9" fmla="*/ 644658 h 976361"/>
                  <a:gd name="connsiteX10" fmla="*/ 121206 w 715014"/>
                  <a:gd name="connsiteY10" fmla="*/ 632301 h 976361"/>
                  <a:gd name="connsiteX11" fmla="*/ 125325 w 715014"/>
                  <a:gd name="connsiteY11" fmla="*/ 619944 h 976361"/>
                  <a:gd name="connsiteX12" fmla="*/ 150038 w 715014"/>
                  <a:gd name="connsiteY12" fmla="*/ 582874 h 976361"/>
                  <a:gd name="connsiteX13" fmla="*/ 158276 w 715014"/>
                  <a:gd name="connsiteY13" fmla="*/ 570517 h 976361"/>
                  <a:gd name="connsiteX14" fmla="*/ 162395 w 715014"/>
                  <a:gd name="connsiteY14" fmla="*/ 558160 h 976361"/>
                  <a:gd name="connsiteX15" fmla="*/ 174752 w 715014"/>
                  <a:gd name="connsiteY15" fmla="*/ 545804 h 976361"/>
                  <a:gd name="connsiteX16" fmla="*/ 191228 w 715014"/>
                  <a:gd name="connsiteY16" fmla="*/ 521090 h 976361"/>
                  <a:gd name="connsiteX17" fmla="*/ 199465 w 715014"/>
                  <a:gd name="connsiteY17" fmla="*/ 508733 h 976361"/>
                  <a:gd name="connsiteX18" fmla="*/ 224179 w 715014"/>
                  <a:gd name="connsiteY18" fmla="*/ 484020 h 976361"/>
                  <a:gd name="connsiteX19" fmla="*/ 253011 w 715014"/>
                  <a:gd name="connsiteY19" fmla="*/ 451068 h 976361"/>
                  <a:gd name="connsiteX20" fmla="*/ 273606 w 715014"/>
                  <a:gd name="connsiteY20" fmla="*/ 426355 h 976361"/>
                  <a:gd name="connsiteX21" fmla="*/ 285963 w 715014"/>
                  <a:gd name="connsiteY21" fmla="*/ 418117 h 976361"/>
                  <a:gd name="connsiteX22" fmla="*/ 310676 w 715014"/>
                  <a:gd name="connsiteY22" fmla="*/ 393404 h 976361"/>
                  <a:gd name="connsiteX23" fmla="*/ 335390 w 715014"/>
                  <a:gd name="connsiteY23" fmla="*/ 372809 h 976361"/>
                  <a:gd name="connsiteX24" fmla="*/ 347746 w 715014"/>
                  <a:gd name="connsiteY24" fmla="*/ 348095 h 976361"/>
                  <a:gd name="connsiteX25" fmla="*/ 372460 w 715014"/>
                  <a:gd name="connsiteY25" fmla="*/ 327501 h 976361"/>
                  <a:gd name="connsiteX26" fmla="*/ 380698 w 715014"/>
                  <a:gd name="connsiteY26" fmla="*/ 315144 h 976361"/>
                  <a:gd name="connsiteX27" fmla="*/ 405411 w 715014"/>
                  <a:gd name="connsiteY27" fmla="*/ 290431 h 976361"/>
                  <a:gd name="connsiteX28" fmla="*/ 413649 w 715014"/>
                  <a:gd name="connsiteY28" fmla="*/ 278074 h 976361"/>
                  <a:gd name="connsiteX29" fmla="*/ 426006 w 715014"/>
                  <a:gd name="connsiteY29" fmla="*/ 269836 h 976361"/>
                  <a:gd name="connsiteX30" fmla="*/ 450719 w 715014"/>
                  <a:gd name="connsiteY30" fmla="*/ 249241 h 976361"/>
                  <a:gd name="connsiteX31" fmla="*/ 471314 w 715014"/>
                  <a:gd name="connsiteY31" fmla="*/ 228647 h 976361"/>
                  <a:gd name="connsiteX32" fmla="*/ 504265 w 715014"/>
                  <a:gd name="connsiteY32" fmla="*/ 191577 h 976361"/>
                  <a:gd name="connsiteX33" fmla="*/ 528979 w 715014"/>
                  <a:gd name="connsiteY33" fmla="*/ 170982 h 976361"/>
                  <a:gd name="connsiteX34" fmla="*/ 553692 w 715014"/>
                  <a:gd name="connsiteY34" fmla="*/ 154506 h 976361"/>
                  <a:gd name="connsiteX35" fmla="*/ 578406 w 715014"/>
                  <a:gd name="connsiteY35" fmla="*/ 133912 h 976361"/>
                  <a:gd name="connsiteX36" fmla="*/ 599001 w 715014"/>
                  <a:gd name="connsiteY36" fmla="*/ 109198 h 976361"/>
                  <a:gd name="connsiteX37" fmla="*/ 611357 w 715014"/>
                  <a:gd name="connsiteY37" fmla="*/ 105079 h 976361"/>
                  <a:gd name="connsiteX38" fmla="*/ 636071 w 715014"/>
                  <a:gd name="connsiteY38" fmla="*/ 92723 h 976361"/>
                  <a:gd name="connsiteX39" fmla="*/ 664903 w 715014"/>
                  <a:gd name="connsiteY39" fmla="*/ 59771 h 976361"/>
                  <a:gd name="connsiteX40" fmla="*/ 681379 w 715014"/>
                  <a:gd name="connsiteY40" fmla="*/ 35058 h 976361"/>
                  <a:gd name="connsiteX41" fmla="*/ 701973 w 715014"/>
                  <a:gd name="connsiteY41" fmla="*/ 14463 h 976361"/>
                  <a:gd name="connsiteX42" fmla="*/ 710211 w 715014"/>
                  <a:gd name="connsiteY42" fmla="*/ 2106 h 976361"/>
                  <a:gd name="connsiteX43" fmla="*/ 685498 w 715014"/>
                  <a:gd name="connsiteY43" fmla="*/ 10344 h 976361"/>
                  <a:gd name="connsiteX44" fmla="*/ 673141 w 715014"/>
                  <a:gd name="connsiteY44" fmla="*/ 14463 h 976361"/>
                  <a:gd name="connsiteX45" fmla="*/ 640190 w 715014"/>
                  <a:gd name="connsiteY45" fmla="*/ 35058 h 976361"/>
                  <a:gd name="connsiteX46" fmla="*/ 615476 w 715014"/>
                  <a:gd name="connsiteY46" fmla="*/ 51533 h 976361"/>
                  <a:gd name="connsiteX47" fmla="*/ 603119 w 715014"/>
                  <a:gd name="connsiteY47" fmla="*/ 59771 h 976361"/>
                  <a:gd name="connsiteX48" fmla="*/ 566049 w 715014"/>
                  <a:gd name="connsiteY48" fmla="*/ 92723 h 976361"/>
                  <a:gd name="connsiteX49" fmla="*/ 545455 w 715014"/>
                  <a:gd name="connsiteY49" fmla="*/ 109198 h 976361"/>
                  <a:gd name="connsiteX50" fmla="*/ 508384 w 715014"/>
                  <a:gd name="connsiteY50" fmla="*/ 129793 h 976361"/>
                  <a:gd name="connsiteX51" fmla="*/ 483671 w 715014"/>
                  <a:gd name="connsiteY51" fmla="*/ 146268 h 976361"/>
                  <a:gd name="connsiteX52" fmla="*/ 458957 w 715014"/>
                  <a:gd name="connsiteY52" fmla="*/ 154506 h 976361"/>
                  <a:gd name="connsiteX53" fmla="*/ 446601 w 715014"/>
                  <a:gd name="connsiteY53" fmla="*/ 158625 h 976361"/>
                  <a:gd name="connsiteX54" fmla="*/ 421887 w 715014"/>
                  <a:gd name="connsiteY54" fmla="*/ 170982 h 976361"/>
                  <a:gd name="connsiteX55" fmla="*/ 397173 w 715014"/>
                  <a:gd name="connsiteY55" fmla="*/ 183339 h 976361"/>
                  <a:gd name="connsiteX56" fmla="*/ 384817 w 715014"/>
                  <a:gd name="connsiteY56" fmla="*/ 191577 h 976361"/>
                  <a:gd name="connsiteX57" fmla="*/ 376579 w 715014"/>
                  <a:gd name="connsiteY57" fmla="*/ 203933 h 976361"/>
                  <a:gd name="connsiteX58" fmla="*/ 355984 w 715014"/>
                  <a:gd name="connsiteY58" fmla="*/ 199814 h 976361"/>
                  <a:gd name="connsiteX59" fmla="*/ 314795 w 715014"/>
                  <a:gd name="connsiteY59" fmla="*/ 208052 h 976361"/>
                  <a:gd name="connsiteX60" fmla="*/ 302438 w 715014"/>
                  <a:gd name="connsiteY60" fmla="*/ 220409 h 976361"/>
                  <a:gd name="connsiteX61" fmla="*/ 290082 w 715014"/>
                  <a:gd name="connsiteY61" fmla="*/ 228647 h 976361"/>
                  <a:gd name="connsiteX62" fmla="*/ 261249 w 715014"/>
                  <a:gd name="connsiteY62" fmla="*/ 261598 h 976361"/>
                  <a:gd name="connsiteX63" fmla="*/ 253011 w 715014"/>
                  <a:gd name="connsiteY63" fmla="*/ 273955 h 976361"/>
                  <a:gd name="connsiteX64" fmla="*/ 228298 w 715014"/>
                  <a:gd name="connsiteY64" fmla="*/ 298668 h 976361"/>
                  <a:gd name="connsiteX65" fmla="*/ 211822 w 715014"/>
                  <a:gd name="connsiteY65" fmla="*/ 273955 h 976361"/>
                  <a:gd name="connsiteX66" fmla="*/ 203584 w 715014"/>
                  <a:gd name="connsiteY66" fmla="*/ 261598 h 976361"/>
                  <a:gd name="connsiteX67" fmla="*/ 178871 w 715014"/>
                  <a:gd name="connsiteY67" fmla="*/ 253360 h 976361"/>
                  <a:gd name="connsiteX68" fmla="*/ 166514 w 715014"/>
                  <a:gd name="connsiteY68" fmla="*/ 261598 h 976361"/>
                  <a:gd name="connsiteX69" fmla="*/ 154157 w 715014"/>
                  <a:gd name="connsiteY69" fmla="*/ 286312 h 976361"/>
                  <a:gd name="connsiteX70" fmla="*/ 150038 w 715014"/>
                  <a:gd name="connsiteY70" fmla="*/ 405760 h 976361"/>
                  <a:gd name="connsiteX71" fmla="*/ 137682 w 715014"/>
                  <a:gd name="connsiteY71" fmla="*/ 413998 h 976361"/>
                  <a:gd name="connsiteX72" fmla="*/ 112968 w 715014"/>
                  <a:gd name="connsiteY72" fmla="*/ 422236 h 976361"/>
                  <a:gd name="connsiteX73" fmla="*/ 104730 w 715014"/>
                  <a:gd name="connsiteY73" fmla="*/ 434593 h 976361"/>
                  <a:gd name="connsiteX74" fmla="*/ 80017 w 715014"/>
                  <a:gd name="connsiteY74" fmla="*/ 442831 h 976361"/>
                  <a:gd name="connsiteX75" fmla="*/ 67660 w 715014"/>
                  <a:gd name="connsiteY75" fmla="*/ 467544 h 976361"/>
                  <a:gd name="connsiteX76" fmla="*/ 63541 w 715014"/>
                  <a:gd name="connsiteY76" fmla="*/ 479901 h 976361"/>
                  <a:gd name="connsiteX77" fmla="*/ 47065 w 715014"/>
                  <a:gd name="connsiteY77" fmla="*/ 475782 h 976361"/>
                  <a:gd name="connsiteX78" fmla="*/ 22352 w 715014"/>
                  <a:gd name="connsiteY78" fmla="*/ 467544 h 976361"/>
                  <a:gd name="connsiteX79" fmla="*/ 1757 w 715014"/>
                  <a:gd name="connsiteY79" fmla="*/ 484020 h 976361"/>
                  <a:gd name="connsiteX80" fmla="*/ 9995 w 715014"/>
                  <a:gd name="connsiteY80" fmla="*/ 508733 h 976361"/>
                  <a:gd name="connsiteX81" fmla="*/ 14114 w 715014"/>
                  <a:gd name="connsiteY81" fmla="*/ 521090 h 976361"/>
                  <a:gd name="connsiteX82" fmla="*/ 18233 w 715014"/>
                  <a:gd name="connsiteY82" fmla="*/ 582874 h 976361"/>
                  <a:gd name="connsiteX83" fmla="*/ 26471 w 715014"/>
                  <a:gd name="connsiteY83" fmla="*/ 607587 h 976361"/>
                  <a:gd name="connsiteX84" fmla="*/ 38828 w 715014"/>
                  <a:gd name="connsiteY84" fmla="*/ 632301 h 976361"/>
                  <a:gd name="connsiteX85" fmla="*/ 42946 w 715014"/>
                  <a:gd name="connsiteY85" fmla="*/ 644658 h 976361"/>
                  <a:gd name="connsiteX86" fmla="*/ 47065 w 715014"/>
                  <a:gd name="connsiteY86" fmla="*/ 661133 h 976361"/>
                  <a:gd name="connsiteX87" fmla="*/ 55303 w 715014"/>
                  <a:gd name="connsiteY87" fmla="*/ 685847 h 976361"/>
                  <a:gd name="connsiteX88" fmla="*/ 51184 w 715014"/>
                  <a:gd name="connsiteY88" fmla="*/ 772344 h 976361"/>
                  <a:gd name="connsiteX89" fmla="*/ 42946 w 715014"/>
                  <a:gd name="connsiteY89" fmla="*/ 797058 h 976361"/>
                  <a:gd name="connsiteX90" fmla="*/ 34709 w 715014"/>
                  <a:gd name="connsiteY90" fmla="*/ 821771 h 976361"/>
                  <a:gd name="connsiteX91" fmla="*/ 30590 w 715014"/>
                  <a:gd name="connsiteY91" fmla="*/ 834128 h 976361"/>
                  <a:gd name="connsiteX92" fmla="*/ 26471 w 715014"/>
                  <a:gd name="connsiteY92" fmla="*/ 858841 h 976361"/>
                  <a:gd name="connsiteX93" fmla="*/ 14114 w 715014"/>
                  <a:gd name="connsiteY93" fmla="*/ 904150 h 976361"/>
                  <a:gd name="connsiteX94" fmla="*/ 18233 w 715014"/>
                  <a:gd name="connsiteY94" fmla="*/ 957695 h 976361"/>
                  <a:gd name="connsiteX95" fmla="*/ 47065 w 715014"/>
                  <a:gd name="connsiteY95" fmla="*/ 965933 h 9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15014" h="976361">
                    <a:moveTo>
                      <a:pt x="47065" y="965933"/>
                    </a:moveTo>
                    <a:cubicBezTo>
                      <a:pt x="53243" y="957009"/>
                      <a:pt x="53029" y="916656"/>
                      <a:pt x="55303" y="904150"/>
                    </a:cubicBezTo>
                    <a:cubicBezTo>
                      <a:pt x="58522" y="886444"/>
                      <a:pt x="59129" y="890757"/>
                      <a:pt x="63541" y="875317"/>
                    </a:cubicBezTo>
                    <a:cubicBezTo>
                      <a:pt x="65096" y="869874"/>
                      <a:pt x="66287" y="864333"/>
                      <a:pt x="67660" y="858841"/>
                    </a:cubicBezTo>
                    <a:cubicBezTo>
                      <a:pt x="68750" y="844667"/>
                      <a:pt x="71294" y="796415"/>
                      <a:pt x="75898" y="776463"/>
                    </a:cubicBezTo>
                    <a:cubicBezTo>
                      <a:pt x="77851" y="768002"/>
                      <a:pt x="82433" y="760265"/>
                      <a:pt x="84136" y="751750"/>
                    </a:cubicBezTo>
                    <a:cubicBezTo>
                      <a:pt x="85509" y="744885"/>
                      <a:pt x="86413" y="737909"/>
                      <a:pt x="88255" y="731155"/>
                    </a:cubicBezTo>
                    <a:cubicBezTo>
                      <a:pt x="90540" y="722777"/>
                      <a:pt x="93746" y="714679"/>
                      <a:pt x="96492" y="706441"/>
                    </a:cubicBezTo>
                    <a:lnTo>
                      <a:pt x="104730" y="681728"/>
                    </a:lnTo>
                    <a:lnTo>
                      <a:pt x="117087" y="644658"/>
                    </a:lnTo>
                    <a:lnTo>
                      <a:pt x="121206" y="632301"/>
                    </a:lnTo>
                    <a:cubicBezTo>
                      <a:pt x="122579" y="628182"/>
                      <a:pt x="122917" y="623557"/>
                      <a:pt x="125325" y="619944"/>
                    </a:cubicBezTo>
                    <a:lnTo>
                      <a:pt x="150038" y="582874"/>
                    </a:lnTo>
                    <a:cubicBezTo>
                      <a:pt x="152784" y="578755"/>
                      <a:pt x="156711" y="575213"/>
                      <a:pt x="158276" y="570517"/>
                    </a:cubicBezTo>
                    <a:cubicBezTo>
                      <a:pt x="159649" y="566398"/>
                      <a:pt x="159987" y="561773"/>
                      <a:pt x="162395" y="558160"/>
                    </a:cubicBezTo>
                    <a:cubicBezTo>
                      <a:pt x="165626" y="553313"/>
                      <a:pt x="171176" y="550402"/>
                      <a:pt x="174752" y="545804"/>
                    </a:cubicBezTo>
                    <a:cubicBezTo>
                      <a:pt x="180831" y="537989"/>
                      <a:pt x="185736" y="529328"/>
                      <a:pt x="191228" y="521090"/>
                    </a:cubicBezTo>
                    <a:cubicBezTo>
                      <a:pt x="193974" y="516971"/>
                      <a:pt x="195965" y="512233"/>
                      <a:pt x="199465" y="508733"/>
                    </a:cubicBezTo>
                    <a:cubicBezTo>
                      <a:pt x="207703" y="500495"/>
                      <a:pt x="217717" y="493713"/>
                      <a:pt x="224179" y="484020"/>
                    </a:cubicBezTo>
                    <a:cubicBezTo>
                      <a:pt x="243401" y="455187"/>
                      <a:pt x="232417" y="464798"/>
                      <a:pt x="253011" y="451068"/>
                    </a:cubicBezTo>
                    <a:cubicBezTo>
                      <a:pt x="261111" y="438919"/>
                      <a:pt x="261714" y="436265"/>
                      <a:pt x="273606" y="426355"/>
                    </a:cubicBezTo>
                    <a:cubicBezTo>
                      <a:pt x="277409" y="423186"/>
                      <a:pt x="282263" y="421406"/>
                      <a:pt x="285963" y="418117"/>
                    </a:cubicBezTo>
                    <a:cubicBezTo>
                      <a:pt x="294670" y="410377"/>
                      <a:pt x="300983" y="399866"/>
                      <a:pt x="310676" y="393404"/>
                    </a:cubicBezTo>
                    <a:cubicBezTo>
                      <a:pt x="327880" y="381935"/>
                      <a:pt x="319533" y="388666"/>
                      <a:pt x="335390" y="372809"/>
                    </a:cubicBezTo>
                    <a:cubicBezTo>
                      <a:pt x="338739" y="362761"/>
                      <a:pt x="339763" y="356078"/>
                      <a:pt x="347746" y="348095"/>
                    </a:cubicBezTo>
                    <a:cubicBezTo>
                      <a:pt x="380155" y="315686"/>
                      <a:pt x="338711" y="368000"/>
                      <a:pt x="372460" y="327501"/>
                    </a:cubicBezTo>
                    <a:cubicBezTo>
                      <a:pt x="375629" y="323698"/>
                      <a:pt x="377409" y="318844"/>
                      <a:pt x="380698" y="315144"/>
                    </a:cubicBezTo>
                    <a:cubicBezTo>
                      <a:pt x="388438" y="306437"/>
                      <a:pt x="398949" y="300124"/>
                      <a:pt x="405411" y="290431"/>
                    </a:cubicBezTo>
                    <a:cubicBezTo>
                      <a:pt x="408157" y="286312"/>
                      <a:pt x="410149" y="281574"/>
                      <a:pt x="413649" y="278074"/>
                    </a:cubicBezTo>
                    <a:cubicBezTo>
                      <a:pt x="417149" y="274574"/>
                      <a:pt x="422203" y="273005"/>
                      <a:pt x="426006" y="269836"/>
                    </a:cubicBezTo>
                    <a:cubicBezTo>
                      <a:pt x="457726" y="243403"/>
                      <a:pt x="420037" y="269698"/>
                      <a:pt x="450719" y="249241"/>
                    </a:cubicBezTo>
                    <a:cubicBezTo>
                      <a:pt x="472689" y="216289"/>
                      <a:pt x="443852" y="256109"/>
                      <a:pt x="471314" y="228647"/>
                    </a:cubicBezTo>
                    <a:cubicBezTo>
                      <a:pt x="496075" y="203886"/>
                      <a:pt x="452374" y="226171"/>
                      <a:pt x="504265" y="191577"/>
                    </a:cubicBezTo>
                    <a:cubicBezTo>
                      <a:pt x="548414" y="162145"/>
                      <a:pt x="481416" y="207977"/>
                      <a:pt x="528979" y="170982"/>
                    </a:cubicBezTo>
                    <a:cubicBezTo>
                      <a:pt x="536794" y="164904"/>
                      <a:pt x="546691" y="161506"/>
                      <a:pt x="553692" y="154506"/>
                    </a:cubicBezTo>
                    <a:cubicBezTo>
                      <a:pt x="569550" y="138650"/>
                      <a:pt x="561202" y="145381"/>
                      <a:pt x="578406" y="133912"/>
                    </a:cubicBezTo>
                    <a:cubicBezTo>
                      <a:pt x="584485" y="124794"/>
                      <a:pt x="589486" y="115541"/>
                      <a:pt x="599001" y="109198"/>
                    </a:cubicBezTo>
                    <a:cubicBezTo>
                      <a:pt x="602613" y="106790"/>
                      <a:pt x="607474" y="107021"/>
                      <a:pt x="611357" y="105079"/>
                    </a:cubicBezTo>
                    <a:cubicBezTo>
                      <a:pt x="643284" y="89115"/>
                      <a:pt x="605022" y="103070"/>
                      <a:pt x="636071" y="92723"/>
                    </a:cubicBezTo>
                    <a:cubicBezTo>
                      <a:pt x="655292" y="63890"/>
                      <a:pt x="644308" y="73501"/>
                      <a:pt x="664903" y="59771"/>
                    </a:cubicBezTo>
                    <a:cubicBezTo>
                      <a:pt x="672142" y="38054"/>
                      <a:pt x="664237" y="55627"/>
                      <a:pt x="681379" y="35058"/>
                    </a:cubicBezTo>
                    <a:cubicBezTo>
                      <a:pt x="698543" y="14461"/>
                      <a:pt x="679318" y="29568"/>
                      <a:pt x="701973" y="14463"/>
                    </a:cubicBezTo>
                    <a:cubicBezTo>
                      <a:pt x="704719" y="10344"/>
                      <a:pt x="715014" y="3307"/>
                      <a:pt x="710211" y="2106"/>
                    </a:cubicBezTo>
                    <a:cubicBezTo>
                      <a:pt x="701787" y="0"/>
                      <a:pt x="693736" y="7598"/>
                      <a:pt x="685498" y="10344"/>
                    </a:cubicBezTo>
                    <a:lnTo>
                      <a:pt x="673141" y="14463"/>
                    </a:lnTo>
                    <a:cubicBezTo>
                      <a:pt x="634904" y="43141"/>
                      <a:pt x="677875" y="12447"/>
                      <a:pt x="640190" y="35058"/>
                    </a:cubicBezTo>
                    <a:cubicBezTo>
                      <a:pt x="631700" y="40152"/>
                      <a:pt x="623714" y="46041"/>
                      <a:pt x="615476" y="51533"/>
                    </a:cubicBezTo>
                    <a:cubicBezTo>
                      <a:pt x="611357" y="54279"/>
                      <a:pt x="606619" y="56270"/>
                      <a:pt x="603119" y="59771"/>
                    </a:cubicBezTo>
                    <a:cubicBezTo>
                      <a:pt x="574906" y="87986"/>
                      <a:pt x="588099" y="78023"/>
                      <a:pt x="566049" y="92723"/>
                    </a:cubicBezTo>
                    <a:cubicBezTo>
                      <a:pt x="550827" y="115553"/>
                      <a:pt x="566520" y="97495"/>
                      <a:pt x="545455" y="109198"/>
                    </a:cubicBezTo>
                    <a:cubicBezTo>
                      <a:pt x="502968" y="132803"/>
                      <a:pt x="536344" y="120473"/>
                      <a:pt x="508384" y="129793"/>
                    </a:cubicBezTo>
                    <a:cubicBezTo>
                      <a:pt x="500146" y="135285"/>
                      <a:pt x="493063" y="143137"/>
                      <a:pt x="483671" y="146268"/>
                    </a:cubicBezTo>
                    <a:lnTo>
                      <a:pt x="458957" y="154506"/>
                    </a:lnTo>
                    <a:cubicBezTo>
                      <a:pt x="454838" y="155879"/>
                      <a:pt x="450213" y="156217"/>
                      <a:pt x="446601" y="158625"/>
                    </a:cubicBezTo>
                    <a:cubicBezTo>
                      <a:pt x="411188" y="182234"/>
                      <a:pt x="455994" y="153929"/>
                      <a:pt x="421887" y="170982"/>
                    </a:cubicBezTo>
                    <a:cubicBezTo>
                      <a:pt x="389948" y="186952"/>
                      <a:pt x="428233" y="172986"/>
                      <a:pt x="397173" y="183339"/>
                    </a:cubicBezTo>
                    <a:cubicBezTo>
                      <a:pt x="393054" y="186085"/>
                      <a:pt x="388317" y="188077"/>
                      <a:pt x="384817" y="191577"/>
                    </a:cubicBezTo>
                    <a:cubicBezTo>
                      <a:pt x="381317" y="195077"/>
                      <a:pt x="381339" y="202573"/>
                      <a:pt x="376579" y="203933"/>
                    </a:cubicBezTo>
                    <a:cubicBezTo>
                      <a:pt x="369847" y="205856"/>
                      <a:pt x="362849" y="201187"/>
                      <a:pt x="355984" y="199814"/>
                    </a:cubicBezTo>
                    <a:cubicBezTo>
                      <a:pt x="353542" y="200163"/>
                      <a:pt x="322637" y="202824"/>
                      <a:pt x="314795" y="208052"/>
                    </a:cubicBezTo>
                    <a:cubicBezTo>
                      <a:pt x="309948" y="211283"/>
                      <a:pt x="306913" y="216680"/>
                      <a:pt x="302438" y="220409"/>
                    </a:cubicBezTo>
                    <a:cubicBezTo>
                      <a:pt x="298635" y="223578"/>
                      <a:pt x="294201" y="225901"/>
                      <a:pt x="290082" y="228647"/>
                    </a:cubicBezTo>
                    <a:cubicBezTo>
                      <a:pt x="270860" y="257479"/>
                      <a:pt x="281844" y="247868"/>
                      <a:pt x="261249" y="261598"/>
                    </a:cubicBezTo>
                    <a:cubicBezTo>
                      <a:pt x="258503" y="265717"/>
                      <a:pt x="256300" y="270255"/>
                      <a:pt x="253011" y="273955"/>
                    </a:cubicBezTo>
                    <a:cubicBezTo>
                      <a:pt x="245271" y="282662"/>
                      <a:pt x="228298" y="298668"/>
                      <a:pt x="228298" y="298668"/>
                    </a:cubicBezTo>
                    <a:cubicBezTo>
                      <a:pt x="221059" y="276953"/>
                      <a:pt x="228963" y="294524"/>
                      <a:pt x="211822" y="273955"/>
                    </a:cubicBezTo>
                    <a:cubicBezTo>
                      <a:pt x="208653" y="270152"/>
                      <a:pt x="207782" y="264222"/>
                      <a:pt x="203584" y="261598"/>
                    </a:cubicBezTo>
                    <a:cubicBezTo>
                      <a:pt x="196221" y="256996"/>
                      <a:pt x="178871" y="253360"/>
                      <a:pt x="178871" y="253360"/>
                    </a:cubicBezTo>
                    <a:cubicBezTo>
                      <a:pt x="174752" y="256106"/>
                      <a:pt x="170014" y="258098"/>
                      <a:pt x="166514" y="261598"/>
                    </a:cubicBezTo>
                    <a:cubicBezTo>
                      <a:pt x="158529" y="269583"/>
                      <a:pt x="157507" y="276262"/>
                      <a:pt x="154157" y="286312"/>
                    </a:cubicBezTo>
                    <a:cubicBezTo>
                      <a:pt x="152784" y="326128"/>
                      <a:pt x="155136" y="366248"/>
                      <a:pt x="150038" y="405760"/>
                    </a:cubicBezTo>
                    <a:cubicBezTo>
                      <a:pt x="149405" y="410669"/>
                      <a:pt x="142205" y="411988"/>
                      <a:pt x="137682" y="413998"/>
                    </a:cubicBezTo>
                    <a:cubicBezTo>
                      <a:pt x="129747" y="417525"/>
                      <a:pt x="112968" y="422236"/>
                      <a:pt x="112968" y="422236"/>
                    </a:cubicBezTo>
                    <a:cubicBezTo>
                      <a:pt x="110222" y="426355"/>
                      <a:pt x="108928" y="431969"/>
                      <a:pt x="104730" y="434593"/>
                    </a:cubicBezTo>
                    <a:cubicBezTo>
                      <a:pt x="97367" y="439195"/>
                      <a:pt x="80017" y="442831"/>
                      <a:pt x="80017" y="442831"/>
                    </a:cubicBezTo>
                    <a:cubicBezTo>
                      <a:pt x="69663" y="473891"/>
                      <a:pt x="83631" y="435603"/>
                      <a:pt x="67660" y="467544"/>
                    </a:cubicBezTo>
                    <a:cubicBezTo>
                      <a:pt x="65718" y="471427"/>
                      <a:pt x="64914" y="475782"/>
                      <a:pt x="63541" y="479901"/>
                    </a:cubicBezTo>
                    <a:cubicBezTo>
                      <a:pt x="58049" y="478528"/>
                      <a:pt x="52487" y="477409"/>
                      <a:pt x="47065" y="475782"/>
                    </a:cubicBezTo>
                    <a:cubicBezTo>
                      <a:pt x="38748" y="473287"/>
                      <a:pt x="22352" y="467544"/>
                      <a:pt x="22352" y="467544"/>
                    </a:cubicBezTo>
                    <a:cubicBezTo>
                      <a:pt x="11659" y="470217"/>
                      <a:pt x="0" y="468209"/>
                      <a:pt x="1757" y="484020"/>
                    </a:cubicBezTo>
                    <a:cubicBezTo>
                      <a:pt x="2716" y="492650"/>
                      <a:pt x="7249" y="500495"/>
                      <a:pt x="9995" y="508733"/>
                    </a:cubicBezTo>
                    <a:lnTo>
                      <a:pt x="14114" y="521090"/>
                    </a:lnTo>
                    <a:cubicBezTo>
                      <a:pt x="15487" y="541685"/>
                      <a:pt x="15314" y="562441"/>
                      <a:pt x="18233" y="582874"/>
                    </a:cubicBezTo>
                    <a:cubicBezTo>
                      <a:pt x="19461" y="591470"/>
                      <a:pt x="23725" y="599349"/>
                      <a:pt x="26471" y="607587"/>
                    </a:cubicBezTo>
                    <a:cubicBezTo>
                      <a:pt x="32156" y="624641"/>
                      <a:pt x="28181" y="616331"/>
                      <a:pt x="38828" y="632301"/>
                    </a:cubicBezTo>
                    <a:cubicBezTo>
                      <a:pt x="40201" y="636420"/>
                      <a:pt x="41753" y="640483"/>
                      <a:pt x="42946" y="644658"/>
                    </a:cubicBezTo>
                    <a:cubicBezTo>
                      <a:pt x="44501" y="650101"/>
                      <a:pt x="45438" y="655711"/>
                      <a:pt x="47065" y="661133"/>
                    </a:cubicBezTo>
                    <a:cubicBezTo>
                      <a:pt x="49560" y="669450"/>
                      <a:pt x="55303" y="685847"/>
                      <a:pt x="55303" y="685847"/>
                    </a:cubicBezTo>
                    <a:cubicBezTo>
                      <a:pt x="53930" y="714679"/>
                      <a:pt x="54372" y="743656"/>
                      <a:pt x="51184" y="772344"/>
                    </a:cubicBezTo>
                    <a:cubicBezTo>
                      <a:pt x="50225" y="780975"/>
                      <a:pt x="45692" y="788820"/>
                      <a:pt x="42946" y="797058"/>
                    </a:cubicBezTo>
                    <a:lnTo>
                      <a:pt x="34709" y="821771"/>
                    </a:lnTo>
                    <a:cubicBezTo>
                      <a:pt x="33336" y="825890"/>
                      <a:pt x="31304" y="829845"/>
                      <a:pt x="30590" y="834128"/>
                    </a:cubicBezTo>
                    <a:cubicBezTo>
                      <a:pt x="29217" y="842366"/>
                      <a:pt x="28221" y="850675"/>
                      <a:pt x="26471" y="858841"/>
                    </a:cubicBezTo>
                    <a:cubicBezTo>
                      <a:pt x="20896" y="884857"/>
                      <a:pt x="20388" y="885327"/>
                      <a:pt x="14114" y="904150"/>
                    </a:cubicBezTo>
                    <a:cubicBezTo>
                      <a:pt x="15487" y="921998"/>
                      <a:pt x="10663" y="941473"/>
                      <a:pt x="18233" y="957695"/>
                    </a:cubicBezTo>
                    <a:cubicBezTo>
                      <a:pt x="26944" y="976361"/>
                      <a:pt x="40887" y="974857"/>
                      <a:pt x="47065" y="965933"/>
                    </a:cubicBezTo>
                    <a:close/>
                  </a:path>
                </a:pathLst>
              </a:custGeom>
              <a:solidFill>
                <a:srgbClr val="4F9E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9" name="Freeform 118"/>
              <p:cNvSpPr/>
              <p:nvPr/>
            </p:nvSpPr>
            <p:spPr>
              <a:xfrm>
                <a:off x="3434932" y="1567478"/>
                <a:ext cx="107513" cy="198691"/>
              </a:xfrm>
              <a:custGeom>
                <a:avLst/>
                <a:gdLst>
                  <a:gd name="connsiteX0" fmla="*/ 94736 w 107092"/>
                  <a:gd name="connsiteY0" fmla="*/ 76934 h 198951"/>
                  <a:gd name="connsiteX1" fmla="*/ 78260 w 107092"/>
                  <a:gd name="connsiteY1" fmla="*/ 68696 h 198951"/>
                  <a:gd name="connsiteX2" fmla="*/ 70022 w 107092"/>
                  <a:gd name="connsiteY2" fmla="*/ 35744 h 198951"/>
                  <a:gd name="connsiteX3" fmla="*/ 65903 w 107092"/>
                  <a:gd name="connsiteY3" fmla="*/ 23388 h 198951"/>
                  <a:gd name="connsiteX4" fmla="*/ 45308 w 107092"/>
                  <a:gd name="connsiteY4" fmla="*/ 60458 h 198951"/>
                  <a:gd name="connsiteX5" fmla="*/ 37071 w 107092"/>
                  <a:gd name="connsiteY5" fmla="*/ 72815 h 198951"/>
                  <a:gd name="connsiteX6" fmla="*/ 24714 w 107092"/>
                  <a:gd name="connsiteY6" fmla="*/ 109885 h 198951"/>
                  <a:gd name="connsiteX7" fmla="*/ 20595 w 107092"/>
                  <a:gd name="connsiteY7" fmla="*/ 122242 h 198951"/>
                  <a:gd name="connsiteX8" fmla="*/ 16476 w 107092"/>
                  <a:gd name="connsiteY8" fmla="*/ 134599 h 198951"/>
                  <a:gd name="connsiteX9" fmla="*/ 12357 w 107092"/>
                  <a:gd name="connsiteY9" fmla="*/ 151074 h 198951"/>
                  <a:gd name="connsiteX10" fmla="*/ 4119 w 107092"/>
                  <a:gd name="connsiteY10" fmla="*/ 163431 h 198951"/>
                  <a:gd name="connsiteX11" fmla="*/ 0 w 107092"/>
                  <a:gd name="connsiteY11" fmla="*/ 175788 h 198951"/>
                  <a:gd name="connsiteX12" fmla="*/ 16476 w 107092"/>
                  <a:gd name="connsiteY12" fmla="*/ 196382 h 198951"/>
                  <a:gd name="connsiteX13" fmla="*/ 41190 w 107092"/>
                  <a:gd name="connsiteY13" fmla="*/ 179907 h 198951"/>
                  <a:gd name="connsiteX14" fmla="*/ 78260 w 107092"/>
                  <a:gd name="connsiteY14" fmla="*/ 163431 h 198951"/>
                  <a:gd name="connsiteX15" fmla="*/ 102973 w 107092"/>
                  <a:gd name="connsiteY15" fmla="*/ 142836 h 198951"/>
                  <a:gd name="connsiteX16" fmla="*/ 107092 w 107092"/>
                  <a:gd name="connsiteY16" fmla="*/ 130480 h 198951"/>
                  <a:gd name="connsiteX17" fmla="*/ 102973 w 107092"/>
                  <a:gd name="connsiteY17" fmla="*/ 118123 h 198951"/>
                  <a:gd name="connsiteX18" fmla="*/ 94736 w 107092"/>
                  <a:gd name="connsiteY18" fmla="*/ 76934 h 19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92" h="198951">
                    <a:moveTo>
                      <a:pt x="94736" y="76934"/>
                    </a:moveTo>
                    <a:cubicBezTo>
                      <a:pt x="90617" y="68696"/>
                      <a:pt x="81419" y="73961"/>
                      <a:pt x="78260" y="68696"/>
                    </a:cubicBezTo>
                    <a:cubicBezTo>
                      <a:pt x="72435" y="58987"/>
                      <a:pt x="73603" y="46485"/>
                      <a:pt x="70022" y="35744"/>
                    </a:cubicBezTo>
                    <a:lnTo>
                      <a:pt x="65903" y="23388"/>
                    </a:lnTo>
                    <a:cubicBezTo>
                      <a:pt x="27134" y="62154"/>
                      <a:pt x="85608" y="0"/>
                      <a:pt x="45308" y="60458"/>
                    </a:cubicBezTo>
                    <a:cubicBezTo>
                      <a:pt x="42562" y="64577"/>
                      <a:pt x="39081" y="68291"/>
                      <a:pt x="37071" y="72815"/>
                    </a:cubicBezTo>
                    <a:cubicBezTo>
                      <a:pt x="37069" y="72819"/>
                      <a:pt x="26774" y="103705"/>
                      <a:pt x="24714" y="109885"/>
                    </a:cubicBezTo>
                    <a:lnTo>
                      <a:pt x="20595" y="122242"/>
                    </a:lnTo>
                    <a:cubicBezTo>
                      <a:pt x="19222" y="126361"/>
                      <a:pt x="17529" y="130387"/>
                      <a:pt x="16476" y="134599"/>
                    </a:cubicBezTo>
                    <a:cubicBezTo>
                      <a:pt x="15103" y="140091"/>
                      <a:pt x="14587" y="145871"/>
                      <a:pt x="12357" y="151074"/>
                    </a:cubicBezTo>
                    <a:cubicBezTo>
                      <a:pt x="10407" y="155624"/>
                      <a:pt x="6333" y="159003"/>
                      <a:pt x="4119" y="163431"/>
                    </a:cubicBezTo>
                    <a:cubicBezTo>
                      <a:pt x="2177" y="167314"/>
                      <a:pt x="1373" y="171669"/>
                      <a:pt x="0" y="175788"/>
                    </a:cubicBezTo>
                    <a:cubicBezTo>
                      <a:pt x="1821" y="181250"/>
                      <a:pt x="4912" y="198951"/>
                      <a:pt x="16476" y="196382"/>
                    </a:cubicBezTo>
                    <a:cubicBezTo>
                      <a:pt x="26141" y="194234"/>
                      <a:pt x="41190" y="179907"/>
                      <a:pt x="41190" y="179907"/>
                    </a:cubicBezTo>
                    <a:cubicBezTo>
                      <a:pt x="57064" y="156093"/>
                      <a:pt x="40110" y="174876"/>
                      <a:pt x="78260" y="163431"/>
                    </a:cubicBezTo>
                    <a:cubicBezTo>
                      <a:pt x="86453" y="160973"/>
                      <a:pt x="97719" y="148091"/>
                      <a:pt x="102973" y="142836"/>
                    </a:cubicBezTo>
                    <a:cubicBezTo>
                      <a:pt x="104346" y="138717"/>
                      <a:pt x="107092" y="134821"/>
                      <a:pt x="107092" y="130480"/>
                    </a:cubicBezTo>
                    <a:cubicBezTo>
                      <a:pt x="107092" y="126138"/>
                      <a:pt x="103587" y="122421"/>
                      <a:pt x="102973" y="118123"/>
                    </a:cubicBezTo>
                    <a:cubicBezTo>
                      <a:pt x="96622" y="73667"/>
                      <a:pt x="98855" y="85172"/>
                      <a:pt x="94736" y="76934"/>
                    </a:cubicBez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0" name="Freeform 119"/>
              <p:cNvSpPr/>
              <p:nvPr/>
            </p:nvSpPr>
            <p:spPr>
              <a:xfrm>
                <a:off x="3023698" y="2061100"/>
                <a:ext cx="349416" cy="217318"/>
              </a:xfrm>
              <a:custGeom>
                <a:avLst/>
                <a:gdLst>
                  <a:gd name="connsiteX0" fmla="*/ 307248 w 347065"/>
                  <a:gd name="connsiteY0" fmla="*/ 216448 h 216448"/>
                  <a:gd name="connsiteX1" fmla="*/ 294892 w 347065"/>
                  <a:gd name="connsiteY1" fmla="*/ 191735 h 216448"/>
                  <a:gd name="connsiteX2" fmla="*/ 278416 w 347065"/>
                  <a:gd name="connsiteY2" fmla="*/ 167021 h 216448"/>
                  <a:gd name="connsiteX3" fmla="*/ 253702 w 347065"/>
                  <a:gd name="connsiteY3" fmla="*/ 158783 h 216448"/>
                  <a:gd name="connsiteX4" fmla="*/ 216632 w 347065"/>
                  <a:gd name="connsiteY4" fmla="*/ 171140 h 216448"/>
                  <a:gd name="connsiteX5" fmla="*/ 200157 w 347065"/>
                  <a:gd name="connsiteY5" fmla="*/ 154664 h 216448"/>
                  <a:gd name="connsiteX6" fmla="*/ 167205 w 347065"/>
                  <a:gd name="connsiteY6" fmla="*/ 162902 h 216448"/>
                  <a:gd name="connsiteX7" fmla="*/ 154848 w 347065"/>
                  <a:gd name="connsiteY7" fmla="*/ 158783 h 216448"/>
                  <a:gd name="connsiteX8" fmla="*/ 101302 w 347065"/>
                  <a:gd name="connsiteY8" fmla="*/ 150545 h 216448"/>
                  <a:gd name="connsiteX9" fmla="*/ 76589 w 347065"/>
                  <a:gd name="connsiteY9" fmla="*/ 142308 h 216448"/>
                  <a:gd name="connsiteX10" fmla="*/ 55994 w 347065"/>
                  <a:gd name="connsiteY10" fmla="*/ 117594 h 216448"/>
                  <a:gd name="connsiteX11" fmla="*/ 39519 w 347065"/>
                  <a:gd name="connsiteY11" fmla="*/ 92881 h 216448"/>
                  <a:gd name="connsiteX12" fmla="*/ 27162 w 347065"/>
                  <a:gd name="connsiteY12" fmla="*/ 68167 h 216448"/>
                  <a:gd name="connsiteX13" fmla="*/ 14805 w 347065"/>
                  <a:gd name="connsiteY13" fmla="*/ 59929 h 216448"/>
                  <a:gd name="connsiteX14" fmla="*/ 14805 w 347065"/>
                  <a:gd name="connsiteY14" fmla="*/ 10502 h 216448"/>
                  <a:gd name="connsiteX15" fmla="*/ 55994 w 347065"/>
                  <a:gd name="connsiteY15" fmla="*/ 14621 h 216448"/>
                  <a:gd name="connsiteX16" fmla="*/ 80708 w 347065"/>
                  <a:gd name="connsiteY16" fmla="*/ 22859 h 216448"/>
                  <a:gd name="connsiteX17" fmla="*/ 101302 w 347065"/>
                  <a:gd name="connsiteY17" fmla="*/ 47572 h 216448"/>
                  <a:gd name="connsiteX18" fmla="*/ 126016 w 347065"/>
                  <a:gd name="connsiteY18" fmla="*/ 84643 h 216448"/>
                  <a:gd name="connsiteX19" fmla="*/ 134254 w 347065"/>
                  <a:gd name="connsiteY19" fmla="*/ 97000 h 216448"/>
                  <a:gd name="connsiteX20" fmla="*/ 158967 w 347065"/>
                  <a:gd name="connsiteY20" fmla="*/ 109356 h 216448"/>
                  <a:gd name="connsiteX21" fmla="*/ 171324 w 347065"/>
                  <a:gd name="connsiteY21" fmla="*/ 105237 h 216448"/>
                  <a:gd name="connsiteX22" fmla="*/ 183681 w 347065"/>
                  <a:gd name="connsiteY22" fmla="*/ 97000 h 216448"/>
                  <a:gd name="connsiteX23" fmla="*/ 208394 w 347065"/>
                  <a:gd name="connsiteY23" fmla="*/ 113475 h 216448"/>
                  <a:gd name="connsiteX24" fmla="*/ 220751 w 347065"/>
                  <a:gd name="connsiteY24" fmla="*/ 117594 h 216448"/>
                  <a:gd name="connsiteX25" fmla="*/ 233108 w 347065"/>
                  <a:gd name="connsiteY25" fmla="*/ 125832 h 216448"/>
                  <a:gd name="connsiteX26" fmla="*/ 270178 w 347065"/>
                  <a:gd name="connsiteY26" fmla="*/ 129951 h 216448"/>
                  <a:gd name="connsiteX27" fmla="*/ 294892 w 347065"/>
                  <a:gd name="connsiteY27" fmla="*/ 146427 h 216448"/>
                  <a:gd name="connsiteX28" fmla="*/ 307248 w 347065"/>
                  <a:gd name="connsiteY28" fmla="*/ 154664 h 216448"/>
                  <a:gd name="connsiteX29" fmla="*/ 311367 w 347065"/>
                  <a:gd name="connsiteY29" fmla="*/ 167021 h 216448"/>
                  <a:gd name="connsiteX30" fmla="*/ 323724 w 347065"/>
                  <a:gd name="connsiteY30" fmla="*/ 171140 h 216448"/>
                  <a:gd name="connsiteX31" fmla="*/ 336081 w 347065"/>
                  <a:gd name="connsiteY31" fmla="*/ 179378 h 216448"/>
                  <a:gd name="connsiteX32" fmla="*/ 340200 w 347065"/>
                  <a:gd name="connsiteY32" fmla="*/ 216448 h 216448"/>
                  <a:gd name="connsiteX33" fmla="*/ 307248 w 347065"/>
                  <a:gd name="connsiteY33" fmla="*/ 216448 h 216448"/>
                  <a:gd name="connsiteX34" fmla="*/ 307248 w 347065"/>
                  <a:gd name="connsiteY34" fmla="*/ 216448 h 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065" h="216448">
                    <a:moveTo>
                      <a:pt x="307248" y="216448"/>
                    </a:moveTo>
                    <a:lnTo>
                      <a:pt x="294892" y="191735"/>
                    </a:lnTo>
                    <a:cubicBezTo>
                      <a:pt x="288342" y="178635"/>
                      <a:pt x="294633" y="176030"/>
                      <a:pt x="278416" y="167021"/>
                    </a:cubicBezTo>
                    <a:cubicBezTo>
                      <a:pt x="270825" y="162804"/>
                      <a:pt x="253702" y="158783"/>
                      <a:pt x="253702" y="158783"/>
                    </a:cubicBezTo>
                    <a:cubicBezTo>
                      <a:pt x="225376" y="177667"/>
                      <a:pt x="238382" y="178390"/>
                      <a:pt x="216632" y="171140"/>
                    </a:cubicBezTo>
                    <a:cubicBezTo>
                      <a:pt x="213402" y="161449"/>
                      <a:pt x="214371" y="153372"/>
                      <a:pt x="200157" y="154664"/>
                    </a:cubicBezTo>
                    <a:cubicBezTo>
                      <a:pt x="188881" y="155689"/>
                      <a:pt x="167205" y="162902"/>
                      <a:pt x="167205" y="162902"/>
                    </a:cubicBezTo>
                    <a:cubicBezTo>
                      <a:pt x="163086" y="161529"/>
                      <a:pt x="159105" y="159635"/>
                      <a:pt x="154848" y="158783"/>
                    </a:cubicBezTo>
                    <a:cubicBezTo>
                      <a:pt x="141780" y="156169"/>
                      <a:pt x="114919" y="153949"/>
                      <a:pt x="101302" y="150545"/>
                    </a:cubicBezTo>
                    <a:cubicBezTo>
                      <a:pt x="92878" y="148439"/>
                      <a:pt x="76589" y="142308"/>
                      <a:pt x="76589" y="142308"/>
                    </a:cubicBezTo>
                    <a:cubicBezTo>
                      <a:pt x="47150" y="98149"/>
                      <a:pt x="92996" y="165169"/>
                      <a:pt x="55994" y="117594"/>
                    </a:cubicBezTo>
                    <a:cubicBezTo>
                      <a:pt x="49916" y="109779"/>
                      <a:pt x="39519" y="92881"/>
                      <a:pt x="39519" y="92881"/>
                    </a:cubicBezTo>
                    <a:cubicBezTo>
                      <a:pt x="36169" y="82831"/>
                      <a:pt x="35147" y="76152"/>
                      <a:pt x="27162" y="68167"/>
                    </a:cubicBezTo>
                    <a:cubicBezTo>
                      <a:pt x="23662" y="64667"/>
                      <a:pt x="18924" y="62675"/>
                      <a:pt x="14805" y="59929"/>
                    </a:cubicBezTo>
                    <a:cubicBezTo>
                      <a:pt x="10319" y="46470"/>
                      <a:pt x="0" y="21269"/>
                      <a:pt x="14805" y="10502"/>
                    </a:cubicBezTo>
                    <a:cubicBezTo>
                      <a:pt x="25964" y="2386"/>
                      <a:pt x="42264" y="13248"/>
                      <a:pt x="55994" y="14621"/>
                    </a:cubicBezTo>
                    <a:cubicBezTo>
                      <a:pt x="64232" y="17367"/>
                      <a:pt x="75891" y="15634"/>
                      <a:pt x="80708" y="22859"/>
                    </a:cubicBezTo>
                    <a:cubicBezTo>
                      <a:pt x="110147" y="67018"/>
                      <a:pt x="64302" y="0"/>
                      <a:pt x="101302" y="47572"/>
                    </a:cubicBezTo>
                    <a:lnTo>
                      <a:pt x="126016" y="84643"/>
                    </a:lnTo>
                    <a:cubicBezTo>
                      <a:pt x="128762" y="88762"/>
                      <a:pt x="130135" y="94254"/>
                      <a:pt x="134254" y="97000"/>
                    </a:cubicBezTo>
                    <a:cubicBezTo>
                      <a:pt x="150223" y="107645"/>
                      <a:pt x="141915" y="103671"/>
                      <a:pt x="158967" y="109356"/>
                    </a:cubicBezTo>
                    <a:cubicBezTo>
                      <a:pt x="163086" y="107983"/>
                      <a:pt x="167441" y="107179"/>
                      <a:pt x="171324" y="105237"/>
                    </a:cubicBezTo>
                    <a:cubicBezTo>
                      <a:pt x="175752" y="103023"/>
                      <a:pt x="178849" y="95926"/>
                      <a:pt x="183681" y="97000"/>
                    </a:cubicBezTo>
                    <a:cubicBezTo>
                      <a:pt x="193346" y="99148"/>
                      <a:pt x="199002" y="110344"/>
                      <a:pt x="208394" y="113475"/>
                    </a:cubicBezTo>
                    <a:cubicBezTo>
                      <a:pt x="212513" y="114848"/>
                      <a:pt x="216868" y="115652"/>
                      <a:pt x="220751" y="117594"/>
                    </a:cubicBezTo>
                    <a:cubicBezTo>
                      <a:pt x="225179" y="119808"/>
                      <a:pt x="228305" y="124631"/>
                      <a:pt x="233108" y="125832"/>
                    </a:cubicBezTo>
                    <a:cubicBezTo>
                      <a:pt x="245169" y="128847"/>
                      <a:pt x="257821" y="128578"/>
                      <a:pt x="270178" y="129951"/>
                    </a:cubicBezTo>
                    <a:lnTo>
                      <a:pt x="294892" y="146427"/>
                    </a:lnTo>
                    <a:lnTo>
                      <a:pt x="307248" y="154664"/>
                    </a:lnTo>
                    <a:cubicBezTo>
                      <a:pt x="308621" y="158783"/>
                      <a:pt x="308297" y="163951"/>
                      <a:pt x="311367" y="167021"/>
                    </a:cubicBezTo>
                    <a:cubicBezTo>
                      <a:pt x="314437" y="170091"/>
                      <a:pt x="319841" y="169198"/>
                      <a:pt x="323724" y="171140"/>
                    </a:cubicBezTo>
                    <a:cubicBezTo>
                      <a:pt x="328152" y="173354"/>
                      <a:pt x="331962" y="176632"/>
                      <a:pt x="336081" y="179378"/>
                    </a:cubicBezTo>
                    <a:cubicBezTo>
                      <a:pt x="345692" y="208210"/>
                      <a:pt x="347065" y="195853"/>
                      <a:pt x="340200" y="216448"/>
                    </a:cubicBezTo>
                    <a:cubicBezTo>
                      <a:pt x="323302" y="212223"/>
                      <a:pt x="324146" y="209689"/>
                      <a:pt x="307248" y="216448"/>
                    </a:cubicBezTo>
                    <a:lnTo>
                      <a:pt x="307248" y="216448"/>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1" name="Freeform 120"/>
              <p:cNvSpPr/>
              <p:nvPr/>
            </p:nvSpPr>
            <p:spPr>
              <a:xfrm>
                <a:off x="3373113" y="1691660"/>
                <a:ext cx="792904" cy="605386"/>
              </a:xfrm>
              <a:custGeom>
                <a:avLst/>
                <a:gdLst>
                  <a:gd name="connsiteX0" fmla="*/ 16569 w 792354"/>
                  <a:gd name="connsiteY0" fmla="*/ 302705 h 605328"/>
                  <a:gd name="connsiteX1" fmla="*/ 24807 w 792354"/>
                  <a:gd name="connsiteY1" fmla="*/ 290348 h 605328"/>
                  <a:gd name="connsiteX2" fmla="*/ 49521 w 792354"/>
                  <a:gd name="connsiteY2" fmla="*/ 273872 h 605328"/>
                  <a:gd name="connsiteX3" fmla="*/ 61877 w 792354"/>
                  <a:gd name="connsiteY3" fmla="*/ 265634 h 605328"/>
                  <a:gd name="connsiteX4" fmla="*/ 74234 w 792354"/>
                  <a:gd name="connsiteY4" fmla="*/ 257397 h 605328"/>
                  <a:gd name="connsiteX5" fmla="*/ 86591 w 792354"/>
                  <a:gd name="connsiteY5" fmla="*/ 249159 h 605328"/>
                  <a:gd name="connsiteX6" fmla="*/ 111304 w 792354"/>
                  <a:gd name="connsiteY6" fmla="*/ 240921 h 605328"/>
                  <a:gd name="connsiteX7" fmla="*/ 136018 w 792354"/>
                  <a:gd name="connsiteY7" fmla="*/ 228564 h 605328"/>
                  <a:gd name="connsiteX8" fmla="*/ 144256 w 792354"/>
                  <a:gd name="connsiteY8" fmla="*/ 216207 h 605328"/>
                  <a:gd name="connsiteX9" fmla="*/ 156613 w 792354"/>
                  <a:gd name="connsiteY9" fmla="*/ 212089 h 605328"/>
                  <a:gd name="connsiteX10" fmla="*/ 160731 w 792354"/>
                  <a:gd name="connsiteY10" fmla="*/ 199732 h 605328"/>
                  <a:gd name="connsiteX11" fmla="*/ 168969 w 792354"/>
                  <a:gd name="connsiteY11" fmla="*/ 187375 h 605328"/>
                  <a:gd name="connsiteX12" fmla="*/ 193683 w 792354"/>
                  <a:gd name="connsiteY12" fmla="*/ 162662 h 605328"/>
                  <a:gd name="connsiteX13" fmla="*/ 214277 w 792354"/>
                  <a:gd name="connsiteY13" fmla="*/ 199732 h 605328"/>
                  <a:gd name="connsiteX14" fmla="*/ 226634 w 792354"/>
                  <a:gd name="connsiteY14" fmla="*/ 187375 h 605328"/>
                  <a:gd name="connsiteX15" fmla="*/ 243110 w 792354"/>
                  <a:gd name="connsiteY15" fmla="*/ 150305 h 605328"/>
                  <a:gd name="connsiteX16" fmla="*/ 255467 w 792354"/>
                  <a:gd name="connsiteY16" fmla="*/ 142067 h 605328"/>
                  <a:gd name="connsiteX17" fmla="*/ 259585 w 792354"/>
                  <a:gd name="connsiteY17" fmla="*/ 129710 h 605328"/>
                  <a:gd name="connsiteX18" fmla="*/ 284299 w 792354"/>
                  <a:gd name="connsiteY18" fmla="*/ 113234 h 605328"/>
                  <a:gd name="connsiteX19" fmla="*/ 296656 w 792354"/>
                  <a:gd name="connsiteY19" fmla="*/ 100878 h 605328"/>
                  <a:gd name="connsiteX20" fmla="*/ 304894 w 792354"/>
                  <a:gd name="connsiteY20" fmla="*/ 88521 h 605328"/>
                  <a:gd name="connsiteX21" fmla="*/ 317250 w 792354"/>
                  <a:gd name="connsiteY21" fmla="*/ 80283 h 605328"/>
                  <a:gd name="connsiteX22" fmla="*/ 337845 w 792354"/>
                  <a:gd name="connsiteY22" fmla="*/ 63807 h 605328"/>
                  <a:gd name="connsiteX23" fmla="*/ 346083 w 792354"/>
                  <a:gd name="connsiteY23" fmla="*/ 51451 h 605328"/>
                  <a:gd name="connsiteX24" fmla="*/ 370796 w 792354"/>
                  <a:gd name="connsiteY24" fmla="*/ 34975 h 605328"/>
                  <a:gd name="connsiteX25" fmla="*/ 383153 w 792354"/>
                  <a:gd name="connsiteY25" fmla="*/ 26737 h 605328"/>
                  <a:gd name="connsiteX26" fmla="*/ 395510 w 792354"/>
                  <a:gd name="connsiteY26" fmla="*/ 18499 h 605328"/>
                  <a:gd name="connsiteX27" fmla="*/ 366677 w 792354"/>
                  <a:gd name="connsiteY27" fmla="*/ 55570 h 605328"/>
                  <a:gd name="connsiteX28" fmla="*/ 341964 w 792354"/>
                  <a:gd name="connsiteY28" fmla="*/ 92640 h 605328"/>
                  <a:gd name="connsiteX29" fmla="*/ 333726 w 792354"/>
                  <a:gd name="connsiteY29" fmla="*/ 104997 h 605328"/>
                  <a:gd name="connsiteX30" fmla="*/ 325488 w 792354"/>
                  <a:gd name="connsiteY30" fmla="*/ 129710 h 605328"/>
                  <a:gd name="connsiteX31" fmla="*/ 313131 w 792354"/>
                  <a:gd name="connsiteY31" fmla="*/ 154424 h 605328"/>
                  <a:gd name="connsiteX32" fmla="*/ 325488 w 792354"/>
                  <a:gd name="connsiteY32" fmla="*/ 158543 h 605328"/>
                  <a:gd name="connsiteX33" fmla="*/ 337845 w 792354"/>
                  <a:gd name="connsiteY33" fmla="*/ 150305 h 605328"/>
                  <a:gd name="connsiteX34" fmla="*/ 354321 w 792354"/>
                  <a:gd name="connsiteY34" fmla="*/ 113234 h 605328"/>
                  <a:gd name="connsiteX35" fmla="*/ 379034 w 792354"/>
                  <a:gd name="connsiteY35" fmla="*/ 96759 h 605328"/>
                  <a:gd name="connsiteX36" fmla="*/ 411985 w 792354"/>
                  <a:gd name="connsiteY36" fmla="*/ 59689 h 605328"/>
                  <a:gd name="connsiteX37" fmla="*/ 424342 w 792354"/>
                  <a:gd name="connsiteY37" fmla="*/ 55570 h 605328"/>
                  <a:gd name="connsiteX38" fmla="*/ 436699 w 792354"/>
                  <a:gd name="connsiteY38" fmla="*/ 47332 h 605328"/>
                  <a:gd name="connsiteX39" fmla="*/ 465531 w 792354"/>
                  <a:gd name="connsiteY39" fmla="*/ 39094 h 605328"/>
                  <a:gd name="connsiteX40" fmla="*/ 490245 w 792354"/>
                  <a:gd name="connsiteY40" fmla="*/ 22618 h 605328"/>
                  <a:gd name="connsiteX41" fmla="*/ 514958 w 792354"/>
                  <a:gd name="connsiteY41" fmla="*/ 14380 h 605328"/>
                  <a:gd name="connsiteX42" fmla="*/ 527315 w 792354"/>
                  <a:gd name="connsiteY42" fmla="*/ 10262 h 605328"/>
                  <a:gd name="connsiteX43" fmla="*/ 564385 w 792354"/>
                  <a:gd name="connsiteY43" fmla="*/ 2024 h 605328"/>
                  <a:gd name="connsiteX44" fmla="*/ 589099 w 792354"/>
                  <a:gd name="connsiteY44" fmla="*/ 10262 h 605328"/>
                  <a:gd name="connsiteX45" fmla="*/ 576742 w 792354"/>
                  <a:gd name="connsiteY45" fmla="*/ 34975 h 605328"/>
                  <a:gd name="connsiteX46" fmla="*/ 560267 w 792354"/>
                  <a:gd name="connsiteY46" fmla="*/ 43213 h 605328"/>
                  <a:gd name="connsiteX47" fmla="*/ 547910 w 792354"/>
                  <a:gd name="connsiteY47" fmla="*/ 51451 h 605328"/>
                  <a:gd name="connsiteX48" fmla="*/ 535553 w 792354"/>
                  <a:gd name="connsiteY48" fmla="*/ 63807 h 605328"/>
                  <a:gd name="connsiteX49" fmla="*/ 519077 w 792354"/>
                  <a:gd name="connsiteY49" fmla="*/ 88521 h 605328"/>
                  <a:gd name="connsiteX50" fmla="*/ 531434 w 792354"/>
                  <a:gd name="connsiteY50" fmla="*/ 92640 h 605328"/>
                  <a:gd name="connsiteX51" fmla="*/ 556148 w 792354"/>
                  <a:gd name="connsiteY51" fmla="*/ 84402 h 605328"/>
                  <a:gd name="connsiteX52" fmla="*/ 572623 w 792354"/>
                  <a:gd name="connsiteY52" fmla="*/ 72045 h 605328"/>
                  <a:gd name="connsiteX53" fmla="*/ 589099 w 792354"/>
                  <a:gd name="connsiteY53" fmla="*/ 67926 h 605328"/>
                  <a:gd name="connsiteX54" fmla="*/ 622050 w 792354"/>
                  <a:gd name="connsiteY54" fmla="*/ 59689 h 605328"/>
                  <a:gd name="connsiteX55" fmla="*/ 642645 w 792354"/>
                  <a:gd name="connsiteY55" fmla="*/ 63807 h 605328"/>
                  <a:gd name="connsiteX56" fmla="*/ 667358 w 792354"/>
                  <a:gd name="connsiteY56" fmla="*/ 72045 h 605328"/>
                  <a:gd name="connsiteX57" fmla="*/ 679715 w 792354"/>
                  <a:gd name="connsiteY57" fmla="*/ 84402 h 605328"/>
                  <a:gd name="connsiteX58" fmla="*/ 683834 w 792354"/>
                  <a:gd name="connsiteY58" fmla="*/ 96759 h 605328"/>
                  <a:gd name="connsiteX59" fmla="*/ 663240 w 792354"/>
                  <a:gd name="connsiteY59" fmla="*/ 121472 h 605328"/>
                  <a:gd name="connsiteX60" fmla="*/ 655002 w 792354"/>
                  <a:gd name="connsiteY60" fmla="*/ 133829 h 605328"/>
                  <a:gd name="connsiteX61" fmla="*/ 683834 w 792354"/>
                  <a:gd name="connsiteY61" fmla="*/ 150305 h 605328"/>
                  <a:gd name="connsiteX62" fmla="*/ 700310 w 792354"/>
                  <a:gd name="connsiteY62" fmla="*/ 175018 h 605328"/>
                  <a:gd name="connsiteX63" fmla="*/ 708548 w 792354"/>
                  <a:gd name="connsiteY63" fmla="*/ 187375 h 605328"/>
                  <a:gd name="connsiteX64" fmla="*/ 720904 w 792354"/>
                  <a:gd name="connsiteY64" fmla="*/ 212089 h 605328"/>
                  <a:gd name="connsiteX65" fmla="*/ 700310 w 792354"/>
                  <a:gd name="connsiteY65" fmla="*/ 232683 h 605328"/>
                  <a:gd name="connsiteX66" fmla="*/ 704429 w 792354"/>
                  <a:gd name="connsiteY66" fmla="*/ 249159 h 605328"/>
                  <a:gd name="connsiteX67" fmla="*/ 712667 w 792354"/>
                  <a:gd name="connsiteY67" fmla="*/ 273872 h 605328"/>
                  <a:gd name="connsiteX68" fmla="*/ 729142 w 792354"/>
                  <a:gd name="connsiteY68" fmla="*/ 323299 h 605328"/>
                  <a:gd name="connsiteX69" fmla="*/ 733261 w 792354"/>
                  <a:gd name="connsiteY69" fmla="*/ 335656 h 605328"/>
                  <a:gd name="connsiteX70" fmla="*/ 745618 w 792354"/>
                  <a:gd name="connsiteY70" fmla="*/ 343894 h 605328"/>
                  <a:gd name="connsiteX71" fmla="*/ 753856 w 792354"/>
                  <a:gd name="connsiteY71" fmla="*/ 356251 h 605328"/>
                  <a:gd name="connsiteX72" fmla="*/ 766213 w 792354"/>
                  <a:gd name="connsiteY72" fmla="*/ 467462 h 605328"/>
                  <a:gd name="connsiteX73" fmla="*/ 774450 w 792354"/>
                  <a:gd name="connsiteY73" fmla="*/ 500413 h 605328"/>
                  <a:gd name="connsiteX74" fmla="*/ 778569 w 792354"/>
                  <a:gd name="connsiteY74" fmla="*/ 541602 h 605328"/>
                  <a:gd name="connsiteX75" fmla="*/ 782688 w 792354"/>
                  <a:gd name="connsiteY75" fmla="*/ 553959 h 605328"/>
                  <a:gd name="connsiteX76" fmla="*/ 790926 w 792354"/>
                  <a:gd name="connsiteY76" fmla="*/ 591029 h 605328"/>
                  <a:gd name="connsiteX77" fmla="*/ 786807 w 792354"/>
                  <a:gd name="connsiteY77" fmla="*/ 603386 h 605328"/>
                  <a:gd name="connsiteX78" fmla="*/ 774450 w 792354"/>
                  <a:gd name="connsiteY78" fmla="*/ 599267 h 605328"/>
                  <a:gd name="connsiteX79" fmla="*/ 749737 w 792354"/>
                  <a:gd name="connsiteY79" fmla="*/ 582791 h 605328"/>
                  <a:gd name="connsiteX80" fmla="*/ 729142 w 792354"/>
                  <a:gd name="connsiteY80" fmla="*/ 545721 h 605328"/>
                  <a:gd name="connsiteX81" fmla="*/ 704429 w 792354"/>
                  <a:gd name="connsiteY81" fmla="*/ 529245 h 605328"/>
                  <a:gd name="connsiteX82" fmla="*/ 687953 w 792354"/>
                  <a:gd name="connsiteY82" fmla="*/ 504532 h 605328"/>
                  <a:gd name="connsiteX83" fmla="*/ 679715 w 792354"/>
                  <a:gd name="connsiteY83" fmla="*/ 492175 h 605328"/>
                  <a:gd name="connsiteX84" fmla="*/ 675596 w 792354"/>
                  <a:gd name="connsiteY84" fmla="*/ 479818 h 605328"/>
                  <a:gd name="connsiteX85" fmla="*/ 650883 w 792354"/>
                  <a:gd name="connsiteY85" fmla="*/ 467462 h 605328"/>
                  <a:gd name="connsiteX86" fmla="*/ 626169 w 792354"/>
                  <a:gd name="connsiteY86" fmla="*/ 446867 h 605328"/>
                  <a:gd name="connsiteX87" fmla="*/ 617931 w 792354"/>
                  <a:gd name="connsiteY87" fmla="*/ 434510 h 605328"/>
                  <a:gd name="connsiteX88" fmla="*/ 593218 w 792354"/>
                  <a:gd name="connsiteY88" fmla="*/ 422153 h 605328"/>
                  <a:gd name="connsiteX89" fmla="*/ 568504 w 792354"/>
                  <a:gd name="connsiteY89" fmla="*/ 409797 h 605328"/>
                  <a:gd name="connsiteX90" fmla="*/ 552029 w 792354"/>
                  <a:gd name="connsiteY90" fmla="*/ 389202 h 605328"/>
                  <a:gd name="connsiteX91" fmla="*/ 539672 w 792354"/>
                  <a:gd name="connsiteY91" fmla="*/ 380964 h 605328"/>
                  <a:gd name="connsiteX92" fmla="*/ 514958 w 792354"/>
                  <a:gd name="connsiteY92" fmla="*/ 360370 h 605328"/>
                  <a:gd name="connsiteX93" fmla="*/ 494364 w 792354"/>
                  <a:gd name="connsiteY93" fmla="*/ 343894 h 605328"/>
                  <a:gd name="connsiteX94" fmla="*/ 473769 w 792354"/>
                  <a:gd name="connsiteY94" fmla="*/ 327418 h 605328"/>
                  <a:gd name="connsiteX95" fmla="*/ 436699 w 792354"/>
                  <a:gd name="connsiteY95" fmla="*/ 302705 h 605328"/>
                  <a:gd name="connsiteX96" fmla="*/ 424342 w 792354"/>
                  <a:gd name="connsiteY96" fmla="*/ 294467 h 605328"/>
                  <a:gd name="connsiteX97" fmla="*/ 411985 w 792354"/>
                  <a:gd name="connsiteY97" fmla="*/ 290348 h 605328"/>
                  <a:gd name="connsiteX98" fmla="*/ 374915 w 792354"/>
                  <a:gd name="connsiteY98" fmla="*/ 273872 h 605328"/>
                  <a:gd name="connsiteX99" fmla="*/ 362558 w 792354"/>
                  <a:gd name="connsiteY99" fmla="*/ 269753 h 605328"/>
                  <a:gd name="connsiteX100" fmla="*/ 350202 w 792354"/>
                  <a:gd name="connsiteY100" fmla="*/ 261516 h 605328"/>
                  <a:gd name="connsiteX101" fmla="*/ 325488 w 792354"/>
                  <a:gd name="connsiteY101" fmla="*/ 253278 h 605328"/>
                  <a:gd name="connsiteX102" fmla="*/ 313131 w 792354"/>
                  <a:gd name="connsiteY102" fmla="*/ 245040 h 605328"/>
                  <a:gd name="connsiteX103" fmla="*/ 284299 w 792354"/>
                  <a:gd name="connsiteY103" fmla="*/ 236802 h 605328"/>
                  <a:gd name="connsiteX104" fmla="*/ 247229 w 792354"/>
                  <a:gd name="connsiteY104" fmla="*/ 240921 h 605328"/>
                  <a:gd name="connsiteX105" fmla="*/ 226634 w 792354"/>
                  <a:gd name="connsiteY105" fmla="*/ 245040 h 605328"/>
                  <a:gd name="connsiteX106" fmla="*/ 127780 w 792354"/>
                  <a:gd name="connsiteY106" fmla="*/ 249159 h 605328"/>
                  <a:gd name="connsiteX107" fmla="*/ 82472 w 792354"/>
                  <a:gd name="connsiteY107" fmla="*/ 261516 h 605328"/>
                  <a:gd name="connsiteX108" fmla="*/ 70115 w 792354"/>
                  <a:gd name="connsiteY108" fmla="*/ 269753 h 605328"/>
                  <a:gd name="connsiteX109" fmla="*/ 45402 w 792354"/>
                  <a:gd name="connsiteY109" fmla="*/ 277991 h 605328"/>
                  <a:gd name="connsiteX110" fmla="*/ 33045 w 792354"/>
                  <a:gd name="connsiteY110" fmla="*/ 282110 h 605328"/>
                  <a:gd name="connsiteX111" fmla="*/ 24807 w 792354"/>
                  <a:gd name="connsiteY111" fmla="*/ 294467 h 605328"/>
                  <a:gd name="connsiteX112" fmla="*/ 12450 w 792354"/>
                  <a:gd name="connsiteY112" fmla="*/ 302705 h 605328"/>
                  <a:gd name="connsiteX113" fmla="*/ 16569 w 792354"/>
                  <a:gd name="connsiteY113" fmla="*/ 302705 h 60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92354" h="605328">
                    <a:moveTo>
                      <a:pt x="16569" y="302705"/>
                    </a:moveTo>
                    <a:cubicBezTo>
                      <a:pt x="18628" y="300646"/>
                      <a:pt x="21081" y="293608"/>
                      <a:pt x="24807" y="290348"/>
                    </a:cubicBezTo>
                    <a:cubicBezTo>
                      <a:pt x="32258" y="283828"/>
                      <a:pt x="41283" y="279364"/>
                      <a:pt x="49521" y="273872"/>
                    </a:cubicBezTo>
                    <a:lnTo>
                      <a:pt x="61877" y="265634"/>
                    </a:lnTo>
                    <a:lnTo>
                      <a:pt x="74234" y="257397"/>
                    </a:lnTo>
                    <a:cubicBezTo>
                      <a:pt x="78353" y="254651"/>
                      <a:pt x="81895" y="250725"/>
                      <a:pt x="86591" y="249159"/>
                    </a:cubicBezTo>
                    <a:cubicBezTo>
                      <a:pt x="94829" y="246413"/>
                      <a:pt x="104079" y="245738"/>
                      <a:pt x="111304" y="240921"/>
                    </a:cubicBezTo>
                    <a:cubicBezTo>
                      <a:pt x="127274" y="230275"/>
                      <a:pt x="118965" y="234248"/>
                      <a:pt x="136018" y="228564"/>
                    </a:cubicBezTo>
                    <a:cubicBezTo>
                      <a:pt x="138764" y="224445"/>
                      <a:pt x="140390" y="219299"/>
                      <a:pt x="144256" y="216207"/>
                    </a:cubicBezTo>
                    <a:cubicBezTo>
                      <a:pt x="147646" y="213495"/>
                      <a:pt x="153543" y="215159"/>
                      <a:pt x="156613" y="212089"/>
                    </a:cubicBezTo>
                    <a:cubicBezTo>
                      <a:pt x="159683" y="209019"/>
                      <a:pt x="158789" y="203615"/>
                      <a:pt x="160731" y="199732"/>
                    </a:cubicBezTo>
                    <a:cubicBezTo>
                      <a:pt x="162945" y="195304"/>
                      <a:pt x="165469" y="190875"/>
                      <a:pt x="168969" y="187375"/>
                    </a:cubicBezTo>
                    <a:cubicBezTo>
                      <a:pt x="199626" y="156718"/>
                      <a:pt x="174267" y="191784"/>
                      <a:pt x="193683" y="162662"/>
                    </a:cubicBezTo>
                    <a:cubicBezTo>
                      <a:pt x="212566" y="190988"/>
                      <a:pt x="207027" y="177983"/>
                      <a:pt x="214277" y="199732"/>
                    </a:cubicBezTo>
                    <a:cubicBezTo>
                      <a:pt x="218396" y="195613"/>
                      <a:pt x="223805" y="192467"/>
                      <a:pt x="226634" y="187375"/>
                    </a:cubicBezTo>
                    <a:cubicBezTo>
                      <a:pt x="236830" y="169022"/>
                      <a:pt x="229831" y="163584"/>
                      <a:pt x="243110" y="150305"/>
                    </a:cubicBezTo>
                    <a:cubicBezTo>
                      <a:pt x="246610" y="146805"/>
                      <a:pt x="251348" y="144813"/>
                      <a:pt x="255467" y="142067"/>
                    </a:cubicBezTo>
                    <a:cubicBezTo>
                      <a:pt x="256840" y="137948"/>
                      <a:pt x="256515" y="132780"/>
                      <a:pt x="259585" y="129710"/>
                    </a:cubicBezTo>
                    <a:cubicBezTo>
                      <a:pt x="266586" y="122709"/>
                      <a:pt x="277298" y="120235"/>
                      <a:pt x="284299" y="113234"/>
                    </a:cubicBezTo>
                    <a:cubicBezTo>
                      <a:pt x="288418" y="109115"/>
                      <a:pt x="292927" y="105353"/>
                      <a:pt x="296656" y="100878"/>
                    </a:cubicBezTo>
                    <a:cubicBezTo>
                      <a:pt x="299825" y="97075"/>
                      <a:pt x="301394" y="92022"/>
                      <a:pt x="304894" y="88521"/>
                    </a:cubicBezTo>
                    <a:cubicBezTo>
                      <a:pt x="308394" y="85021"/>
                      <a:pt x="313131" y="83029"/>
                      <a:pt x="317250" y="80283"/>
                    </a:cubicBezTo>
                    <a:cubicBezTo>
                      <a:pt x="340857" y="44873"/>
                      <a:pt x="309425" y="86542"/>
                      <a:pt x="337845" y="63807"/>
                    </a:cubicBezTo>
                    <a:cubicBezTo>
                      <a:pt x="341711" y="60715"/>
                      <a:pt x="342358" y="54711"/>
                      <a:pt x="346083" y="51451"/>
                    </a:cubicBezTo>
                    <a:cubicBezTo>
                      <a:pt x="353534" y="44931"/>
                      <a:pt x="362558" y="40467"/>
                      <a:pt x="370796" y="34975"/>
                    </a:cubicBezTo>
                    <a:lnTo>
                      <a:pt x="383153" y="26737"/>
                    </a:lnTo>
                    <a:lnTo>
                      <a:pt x="395510" y="18499"/>
                    </a:lnTo>
                    <a:cubicBezTo>
                      <a:pt x="384255" y="52264"/>
                      <a:pt x="403723" y="0"/>
                      <a:pt x="366677" y="55570"/>
                    </a:cubicBezTo>
                    <a:lnTo>
                      <a:pt x="341964" y="92640"/>
                    </a:lnTo>
                    <a:cubicBezTo>
                      <a:pt x="339218" y="96759"/>
                      <a:pt x="335292" y="100301"/>
                      <a:pt x="333726" y="104997"/>
                    </a:cubicBezTo>
                    <a:cubicBezTo>
                      <a:pt x="330980" y="113235"/>
                      <a:pt x="330305" y="122485"/>
                      <a:pt x="325488" y="129710"/>
                    </a:cubicBezTo>
                    <a:cubicBezTo>
                      <a:pt x="314842" y="145680"/>
                      <a:pt x="318815" y="137371"/>
                      <a:pt x="313131" y="154424"/>
                    </a:cubicBezTo>
                    <a:cubicBezTo>
                      <a:pt x="317250" y="155797"/>
                      <a:pt x="321205" y="159257"/>
                      <a:pt x="325488" y="158543"/>
                    </a:cubicBezTo>
                    <a:cubicBezTo>
                      <a:pt x="330371" y="157729"/>
                      <a:pt x="335221" y="154503"/>
                      <a:pt x="337845" y="150305"/>
                    </a:cubicBezTo>
                    <a:cubicBezTo>
                      <a:pt x="346838" y="135916"/>
                      <a:pt x="341728" y="124253"/>
                      <a:pt x="354321" y="113234"/>
                    </a:cubicBezTo>
                    <a:cubicBezTo>
                      <a:pt x="361772" y="106715"/>
                      <a:pt x="379034" y="96759"/>
                      <a:pt x="379034" y="96759"/>
                    </a:cubicBezTo>
                    <a:cubicBezTo>
                      <a:pt x="386883" y="84985"/>
                      <a:pt x="399894" y="63719"/>
                      <a:pt x="411985" y="59689"/>
                    </a:cubicBezTo>
                    <a:cubicBezTo>
                      <a:pt x="416104" y="58316"/>
                      <a:pt x="420459" y="57512"/>
                      <a:pt x="424342" y="55570"/>
                    </a:cubicBezTo>
                    <a:cubicBezTo>
                      <a:pt x="428770" y="53356"/>
                      <a:pt x="432149" y="49282"/>
                      <a:pt x="436699" y="47332"/>
                    </a:cubicBezTo>
                    <a:cubicBezTo>
                      <a:pt x="446033" y="43332"/>
                      <a:pt x="456512" y="44105"/>
                      <a:pt x="465531" y="39094"/>
                    </a:cubicBezTo>
                    <a:cubicBezTo>
                      <a:pt x="474186" y="34286"/>
                      <a:pt x="480852" y="25749"/>
                      <a:pt x="490245" y="22618"/>
                    </a:cubicBezTo>
                    <a:lnTo>
                      <a:pt x="514958" y="14380"/>
                    </a:lnTo>
                    <a:cubicBezTo>
                      <a:pt x="519077" y="13007"/>
                      <a:pt x="523103" y="11315"/>
                      <a:pt x="527315" y="10262"/>
                    </a:cubicBezTo>
                    <a:cubicBezTo>
                      <a:pt x="550583" y="4445"/>
                      <a:pt x="538240" y="7253"/>
                      <a:pt x="564385" y="2024"/>
                    </a:cubicBezTo>
                    <a:cubicBezTo>
                      <a:pt x="572623" y="4770"/>
                      <a:pt x="591845" y="2024"/>
                      <a:pt x="589099" y="10262"/>
                    </a:cubicBezTo>
                    <a:cubicBezTo>
                      <a:pt x="586287" y="18696"/>
                      <a:pt x="584112" y="28833"/>
                      <a:pt x="576742" y="34975"/>
                    </a:cubicBezTo>
                    <a:cubicBezTo>
                      <a:pt x="572025" y="38906"/>
                      <a:pt x="565598" y="40167"/>
                      <a:pt x="560267" y="43213"/>
                    </a:cubicBezTo>
                    <a:cubicBezTo>
                      <a:pt x="555969" y="45669"/>
                      <a:pt x="551713" y="48282"/>
                      <a:pt x="547910" y="51451"/>
                    </a:cubicBezTo>
                    <a:cubicBezTo>
                      <a:pt x="543435" y="55180"/>
                      <a:pt x="539129" y="59209"/>
                      <a:pt x="535553" y="63807"/>
                    </a:cubicBezTo>
                    <a:cubicBezTo>
                      <a:pt x="529474" y="71622"/>
                      <a:pt x="519077" y="88521"/>
                      <a:pt x="519077" y="88521"/>
                    </a:cubicBezTo>
                    <a:cubicBezTo>
                      <a:pt x="523196" y="89894"/>
                      <a:pt x="527119" y="93119"/>
                      <a:pt x="531434" y="92640"/>
                    </a:cubicBezTo>
                    <a:cubicBezTo>
                      <a:pt x="540065" y="91681"/>
                      <a:pt x="556148" y="84402"/>
                      <a:pt x="556148" y="84402"/>
                    </a:cubicBezTo>
                    <a:cubicBezTo>
                      <a:pt x="561640" y="80283"/>
                      <a:pt x="566483" y="75115"/>
                      <a:pt x="572623" y="72045"/>
                    </a:cubicBezTo>
                    <a:cubicBezTo>
                      <a:pt x="577686" y="69513"/>
                      <a:pt x="583656" y="69481"/>
                      <a:pt x="589099" y="67926"/>
                    </a:cubicBezTo>
                    <a:cubicBezTo>
                      <a:pt x="618647" y="59484"/>
                      <a:pt x="580188" y="68060"/>
                      <a:pt x="622050" y="59689"/>
                    </a:cubicBezTo>
                    <a:cubicBezTo>
                      <a:pt x="628915" y="61062"/>
                      <a:pt x="635891" y="61965"/>
                      <a:pt x="642645" y="63807"/>
                    </a:cubicBezTo>
                    <a:cubicBezTo>
                      <a:pt x="651022" y="66092"/>
                      <a:pt x="667358" y="72045"/>
                      <a:pt x="667358" y="72045"/>
                    </a:cubicBezTo>
                    <a:cubicBezTo>
                      <a:pt x="671477" y="76164"/>
                      <a:pt x="676484" y="79555"/>
                      <a:pt x="679715" y="84402"/>
                    </a:cubicBezTo>
                    <a:cubicBezTo>
                      <a:pt x="682123" y="88015"/>
                      <a:pt x="684548" y="92476"/>
                      <a:pt x="683834" y="96759"/>
                    </a:cubicBezTo>
                    <a:cubicBezTo>
                      <a:pt x="682556" y="104429"/>
                      <a:pt x="667106" y="116833"/>
                      <a:pt x="663240" y="121472"/>
                    </a:cubicBezTo>
                    <a:cubicBezTo>
                      <a:pt x="660071" y="125275"/>
                      <a:pt x="657748" y="129710"/>
                      <a:pt x="655002" y="133829"/>
                    </a:cubicBezTo>
                    <a:cubicBezTo>
                      <a:pt x="665257" y="164595"/>
                      <a:pt x="648115" y="125302"/>
                      <a:pt x="683834" y="150305"/>
                    </a:cubicBezTo>
                    <a:cubicBezTo>
                      <a:pt x="691945" y="155983"/>
                      <a:pt x="694818" y="166780"/>
                      <a:pt x="700310" y="175018"/>
                    </a:cubicBezTo>
                    <a:cubicBezTo>
                      <a:pt x="703056" y="179137"/>
                      <a:pt x="706983" y="182679"/>
                      <a:pt x="708548" y="187375"/>
                    </a:cubicBezTo>
                    <a:cubicBezTo>
                      <a:pt x="714232" y="204428"/>
                      <a:pt x="710259" y="196119"/>
                      <a:pt x="720904" y="212089"/>
                    </a:cubicBezTo>
                    <a:cubicBezTo>
                      <a:pt x="713967" y="216714"/>
                      <a:pt x="701755" y="222566"/>
                      <a:pt x="700310" y="232683"/>
                    </a:cubicBezTo>
                    <a:cubicBezTo>
                      <a:pt x="699509" y="238287"/>
                      <a:pt x="702802" y="243737"/>
                      <a:pt x="704429" y="249159"/>
                    </a:cubicBezTo>
                    <a:cubicBezTo>
                      <a:pt x="706924" y="257476"/>
                      <a:pt x="709921" y="265634"/>
                      <a:pt x="712667" y="273872"/>
                    </a:cubicBezTo>
                    <a:lnTo>
                      <a:pt x="729142" y="323299"/>
                    </a:lnTo>
                    <a:cubicBezTo>
                      <a:pt x="730515" y="327418"/>
                      <a:pt x="729648" y="333248"/>
                      <a:pt x="733261" y="335656"/>
                    </a:cubicBezTo>
                    <a:lnTo>
                      <a:pt x="745618" y="343894"/>
                    </a:lnTo>
                    <a:cubicBezTo>
                      <a:pt x="748364" y="348013"/>
                      <a:pt x="752836" y="351407"/>
                      <a:pt x="753856" y="356251"/>
                    </a:cubicBezTo>
                    <a:cubicBezTo>
                      <a:pt x="769547" y="430780"/>
                      <a:pt x="756273" y="404504"/>
                      <a:pt x="766213" y="467462"/>
                    </a:cubicBezTo>
                    <a:cubicBezTo>
                      <a:pt x="767979" y="478645"/>
                      <a:pt x="774450" y="500413"/>
                      <a:pt x="774450" y="500413"/>
                    </a:cubicBezTo>
                    <a:cubicBezTo>
                      <a:pt x="775823" y="514143"/>
                      <a:pt x="776471" y="527964"/>
                      <a:pt x="778569" y="541602"/>
                    </a:cubicBezTo>
                    <a:cubicBezTo>
                      <a:pt x="779229" y="545893"/>
                      <a:pt x="781746" y="549721"/>
                      <a:pt x="782688" y="553959"/>
                    </a:cubicBezTo>
                    <a:cubicBezTo>
                      <a:pt x="792354" y="597453"/>
                      <a:pt x="781654" y="563212"/>
                      <a:pt x="790926" y="591029"/>
                    </a:cubicBezTo>
                    <a:cubicBezTo>
                      <a:pt x="789553" y="595148"/>
                      <a:pt x="790690" y="601444"/>
                      <a:pt x="786807" y="603386"/>
                    </a:cubicBezTo>
                    <a:cubicBezTo>
                      <a:pt x="782924" y="605328"/>
                      <a:pt x="778245" y="601376"/>
                      <a:pt x="774450" y="599267"/>
                    </a:cubicBezTo>
                    <a:cubicBezTo>
                      <a:pt x="765795" y="594459"/>
                      <a:pt x="749737" y="582791"/>
                      <a:pt x="749737" y="582791"/>
                    </a:cubicBezTo>
                    <a:cubicBezTo>
                      <a:pt x="745445" y="569914"/>
                      <a:pt x="741283" y="553815"/>
                      <a:pt x="729142" y="545721"/>
                    </a:cubicBezTo>
                    <a:lnTo>
                      <a:pt x="704429" y="529245"/>
                    </a:lnTo>
                    <a:lnTo>
                      <a:pt x="687953" y="504532"/>
                    </a:lnTo>
                    <a:cubicBezTo>
                      <a:pt x="685207" y="500413"/>
                      <a:pt x="681280" y="496871"/>
                      <a:pt x="679715" y="492175"/>
                    </a:cubicBezTo>
                    <a:cubicBezTo>
                      <a:pt x="678342" y="488056"/>
                      <a:pt x="678308" y="483208"/>
                      <a:pt x="675596" y="479818"/>
                    </a:cubicBezTo>
                    <a:cubicBezTo>
                      <a:pt x="669788" y="472557"/>
                      <a:pt x="659025" y="470175"/>
                      <a:pt x="650883" y="467462"/>
                    </a:cubicBezTo>
                    <a:cubicBezTo>
                      <a:pt x="638733" y="459362"/>
                      <a:pt x="636080" y="458760"/>
                      <a:pt x="626169" y="446867"/>
                    </a:cubicBezTo>
                    <a:cubicBezTo>
                      <a:pt x="623000" y="443064"/>
                      <a:pt x="621431" y="438011"/>
                      <a:pt x="617931" y="434510"/>
                    </a:cubicBezTo>
                    <a:cubicBezTo>
                      <a:pt x="606128" y="422706"/>
                      <a:pt x="606618" y="428852"/>
                      <a:pt x="593218" y="422153"/>
                    </a:cubicBezTo>
                    <a:cubicBezTo>
                      <a:pt x="561279" y="406185"/>
                      <a:pt x="599564" y="420150"/>
                      <a:pt x="568504" y="409797"/>
                    </a:cubicBezTo>
                    <a:cubicBezTo>
                      <a:pt x="533091" y="386187"/>
                      <a:pt x="574768" y="417626"/>
                      <a:pt x="552029" y="389202"/>
                    </a:cubicBezTo>
                    <a:cubicBezTo>
                      <a:pt x="548936" y="385336"/>
                      <a:pt x="543475" y="384133"/>
                      <a:pt x="539672" y="380964"/>
                    </a:cubicBezTo>
                    <a:cubicBezTo>
                      <a:pt x="507965" y="354542"/>
                      <a:pt x="545631" y="380816"/>
                      <a:pt x="514958" y="360370"/>
                    </a:cubicBezTo>
                    <a:cubicBezTo>
                      <a:pt x="491354" y="324960"/>
                      <a:pt x="522783" y="366629"/>
                      <a:pt x="494364" y="343894"/>
                    </a:cubicBezTo>
                    <a:cubicBezTo>
                      <a:pt x="467748" y="322601"/>
                      <a:pt x="504829" y="337771"/>
                      <a:pt x="473769" y="327418"/>
                    </a:cubicBezTo>
                    <a:lnTo>
                      <a:pt x="436699" y="302705"/>
                    </a:lnTo>
                    <a:cubicBezTo>
                      <a:pt x="432580" y="299959"/>
                      <a:pt x="429038" y="296032"/>
                      <a:pt x="424342" y="294467"/>
                    </a:cubicBezTo>
                    <a:lnTo>
                      <a:pt x="411985" y="290348"/>
                    </a:lnTo>
                    <a:cubicBezTo>
                      <a:pt x="392404" y="277293"/>
                      <a:pt x="404325" y="283675"/>
                      <a:pt x="374915" y="273872"/>
                    </a:cubicBezTo>
                    <a:cubicBezTo>
                      <a:pt x="370796" y="272499"/>
                      <a:pt x="366171" y="272161"/>
                      <a:pt x="362558" y="269753"/>
                    </a:cubicBezTo>
                    <a:cubicBezTo>
                      <a:pt x="358439" y="267007"/>
                      <a:pt x="354725" y="263526"/>
                      <a:pt x="350202" y="261516"/>
                    </a:cubicBezTo>
                    <a:cubicBezTo>
                      <a:pt x="342267" y="257989"/>
                      <a:pt x="332713" y="258095"/>
                      <a:pt x="325488" y="253278"/>
                    </a:cubicBezTo>
                    <a:cubicBezTo>
                      <a:pt x="321369" y="250532"/>
                      <a:pt x="317559" y="247254"/>
                      <a:pt x="313131" y="245040"/>
                    </a:cubicBezTo>
                    <a:cubicBezTo>
                      <a:pt x="307221" y="242085"/>
                      <a:pt x="289579" y="238122"/>
                      <a:pt x="284299" y="236802"/>
                    </a:cubicBezTo>
                    <a:cubicBezTo>
                      <a:pt x="271942" y="238175"/>
                      <a:pt x="259537" y="239163"/>
                      <a:pt x="247229" y="240921"/>
                    </a:cubicBezTo>
                    <a:cubicBezTo>
                      <a:pt x="240298" y="241911"/>
                      <a:pt x="233618" y="244558"/>
                      <a:pt x="226634" y="245040"/>
                    </a:cubicBezTo>
                    <a:cubicBezTo>
                      <a:pt x="193732" y="247309"/>
                      <a:pt x="160731" y="247786"/>
                      <a:pt x="127780" y="249159"/>
                    </a:cubicBezTo>
                    <a:cubicBezTo>
                      <a:pt x="116725" y="251370"/>
                      <a:pt x="91433" y="255543"/>
                      <a:pt x="82472" y="261516"/>
                    </a:cubicBezTo>
                    <a:cubicBezTo>
                      <a:pt x="78353" y="264262"/>
                      <a:pt x="74639" y="267743"/>
                      <a:pt x="70115" y="269753"/>
                    </a:cubicBezTo>
                    <a:cubicBezTo>
                      <a:pt x="62180" y="273280"/>
                      <a:pt x="53640" y="275245"/>
                      <a:pt x="45402" y="277991"/>
                    </a:cubicBezTo>
                    <a:lnTo>
                      <a:pt x="33045" y="282110"/>
                    </a:lnTo>
                    <a:cubicBezTo>
                      <a:pt x="30299" y="286229"/>
                      <a:pt x="28307" y="290967"/>
                      <a:pt x="24807" y="294467"/>
                    </a:cubicBezTo>
                    <a:cubicBezTo>
                      <a:pt x="21307" y="297967"/>
                      <a:pt x="16253" y="299536"/>
                      <a:pt x="12450" y="302705"/>
                    </a:cubicBezTo>
                    <a:cubicBezTo>
                      <a:pt x="0" y="313081"/>
                      <a:pt x="14510" y="304764"/>
                      <a:pt x="16569" y="302705"/>
                    </a:cubicBez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121"/>
              <p:cNvSpPr/>
              <p:nvPr/>
            </p:nvSpPr>
            <p:spPr>
              <a:xfrm>
                <a:off x="3563947" y="1933815"/>
                <a:ext cx="521436" cy="298037"/>
              </a:xfrm>
              <a:custGeom>
                <a:avLst/>
                <a:gdLst>
                  <a:gd name="connsiteX0" fmla="*/ 26824 w 521095"/>
                  <a:gd name="connsiteY0" fmla="*/ 22002 h 298193"/>
                  <a:gd name="connsiteX1" fmla="*/ 39181 w 521095"/>
                  <a:gd name="connsiteY1" fmla="*/ 17884 h 298193"/>
                  <a:gd name="connsiteX2" fmla="*/ 55657 w 521095"/>
                  <a:gd name="connsiteY2" fmla="*/ 42597 h 298193"/>
                  <a:gd name="connsiteX3" fmla="*/ 80370 w 521095"/>
                  <a:gd name="connsiteY3" fmla="*/ 79667 h 298193"/>
                  <a:gd name="connsiteX4" fmla="*/ 88608 w 521095"/>
                  <a:gd name="connsiteY4" fmla="*/ 92024 h 298193"/>
                  <a:gd name="connsiteX5" fmla="*/ 100965 w 521095"/>
                  <a:gd name="connsiteY5" fmla="*/ 96143 h 298193"/>
                  <a:gd name="connsiteX6" fmla="*/ 109203 w 521095"/>
                  <a:gd name="connsiteY6" fmla="*/ 108500 h 298193"/>
                  <a:gd name="connsiteX7" fmla="*/ 133916 w 521095"/>
                  <a:gd name="connsiteY7" fmla="*/ 120857 h 298193"/>
                  <a:gd name="connsiteX8" fmla="*/ 146273 w 521095"/>
                  <a:gd name="connsiteY8" fmla="*/ 129094 h 298193"/>
                  <a:gd name="connsiteX9" fmla="*/ 187462 w 521095"/>
                  <a:gd name="connsiteY9" fmla="*/ 141451 h 298193"/>
                  <a:gd name="connsiteX10" fmla="*/ 212176 w 521095"/>
                  <a:gd name="connsiteY10" fmla="*/ 153808 h 298193"/>
                  <a:gd name="connsiteX11" fmla="*/ 224532 w 521095"/>
                  <a:gd name="connsiteY11" fmla="*/ 166165 h 298193"/>
                  <a:gd name="connsiteX12" fmla="*/ 236889 w 521095"/>
                  <a:gd name="connsiteY12" fmla="*/ 174402 h 298193"/>
                  <a:gd name="connsiteX13" fmla="*/ 257484 w 521095"/>
                  <a:gd name="connsiteY13" fmla="*/ 199116 h 298193"/>
                  <a:gd name="connsiteX14" fmla="*/ 269841 w 521095"/>
                  <a:gd name="connsiteY14" fmla="*/ 203235 h 298193"/>
                  <a:gd name="connsiteX15" fmla="*/ 306911 w 521095"/>
                  <a:gd name="connsiteY15" fmla="*/ 219711 h 298193"/>
                  <a:gd name="connsiteX16" fmla="*/ 331624 w 521095"/>
                  <a:gd name="connsiteY16" fmla="*/ 227948 h 298193"/>
                  <a:gd name="connsiteX17" fmla="*/ 348100 w 521095"/>
                  <a:gd name="connsiteY17" fmla="*/ 232067 h 298193"/>
                  <a:gd name="connsiteX18" fmla="*/ 360457 w 521095"/>
                  <a:gd name="connsiteY18" fmla="*/ 236186 h 298193"/>
                  <a:gd name="connsiteX19" fmla="*/ 405765 w 521095"/>
                  <a:gd name="connsiteY19" fmla="*/ 248543 h 298193"/>
                  <a:gd name="connsiteX20" fmla="*/ 418122 w 521095"/>
                  <a:gd name="connsiteY20" fmla="*/ 252662 h 298193"/>
                  <a:gd name="connsiteX21" fmla="*/ 430478 w 521095"/>
                  <a:gd name="connsiteY21" fmla="*/ 260900 h 298193"/>
                  <a:gd name="connsiteX22" fmla="*/ 455192 w 521095"/>
                  <a:gd name="connsiteY22" fmla="*/ 269138 h 298193"/>
                  <a:gd name="connsiteX23" fmla="*/ 484024 w 521095"/>
                  <a:gd name="connsiteY23" fmla="*/ 277375 h 298193"/>
                  <a:gd name="connsiteX24" fmla="*/ 508738 w 521095"/>
                  <a:gd name="connsiteY24" fmla="*/ 289732 h 298193"/>
                  <a:gd name="connsiteX25" fmla="*/ 521095 w 521095"/>
                  <a:gd name="connsiteY25" fmla="*/ 293851 h 298193"/>
                  <a:gd name="connsiteX26" fmla="*/ 508738 w 521095"/>
                  <a:gd name="connsiteY26" fmla="*/ 285613 h 298193"/>
                  <a:gd name="connsiteX27" fmla="*/ 488143 w 521095"/>
                  <a:gd name="connsiteY27" fmla="*/ 248543 h 298193"/>
                  <a:gd name="connsiteX28" fmla="*/ 475786 w 521095"/>
                  <a:gd name="connsiteY28" fmla="*/ 244424 h 298193"/>
                  <a:gd name="connsiteX29" fmla="*/ 459311 w 521095"/>
                  <a:gd name="connsiteY29" fmla="*/ 227948 h 298193"/>
                  <a:gd name="connsiteX30" fmla="*/ 434597 w 521095"/>
                  <a:gd name="connsiteY30" fmla="*/ 211473 h 298193"/>
                  <a:gd name="connsiteX31" fmla="*/ 414003 w 521095"/>
                  <a:gd name="connsiteY31" fmla="*/ 194997 h 298193"/>
                  <a:gd name="connsiteX32" fmla="*/ 393408 w 521095"/>
                  <a:gd name="connsiteY32" fmla="*/ 170284 h 298193"/>
                  <a:gd name="connsiteX33" fmla="*/ 381051 w 521095"/>
                  <a:gd name="connsiteY33" fmla="*/ 162046 h 298193"/>
                  <a:gd name="connsiteX34" fmla="*/ 372813 w 521095"/>
                  <a:gd name="connsiteY34" fmla="*/ 149689 h 298193"/>
                  <a:gd name="connsiteX35" fmla="*/ 348100 w 521095"/>
                  <a:gd name="connsiteY35" fmla="*/ 141451 h 298193"/>
                  <a:gd name="connsiteX36" fmla="*/ 335743 w 521095"/>
                  <a:gd name="connsiteY36" fmla="*/ 133213 h 298193"/>
                  <a:gd name="connsiteX37" fmla="*/ 323386 w 521095"/>
                  <a:gd name="connsiteY37" fmla="*/ 129094 h 298193"/>
                  <a:gd name="connsiteX38" fmla="*/ 298673 w 521095"/>
                  <a:gd name="connsiteY38" fmla="*/ 112619 h 298193"/>
                  <a:gd name="connsiteX39" fmla="*/ 286316 w 521095"/>
                  <a:gd name="connsiteY39" fmla="*/ 104381 h 298193"/>
                  <a:gd name="connsiteX40" fmla="*/ 278078 w 521095"/>
                  <a:gd name="connsiteY40" fmla="*/ 92024 h 298193"/>
                  <a:gd name="connsiteX41" fmla="*/ 273959 w 521095"/>
                  <a:gd name="connsiteY41" fmla="*/ 79667 h 298193"/>
                  <a:gd name="connsiteX42" fmla="*/ 261603 w 521095"/>
                  <a:gd name="connsiteY42" fmla="*/ 75548 h 298193"/>
                  <a:gd name="connsiteX43" fmla="*/ 249246 w 521095"/>
                  <a:gd name="connsiteY43" fmla="*/ 63192 h 298193"/>
                  <a:gd name="connsiteX44" fmla="*/ 236889 w 521095"/>
                  <a:gd name="connsiteY44" fmla="*/ 59073 h 298193"/>
                  <a:gd name="connsiteX45" fmla="*/ 195700 w 521095"/>
                  <a:gd name="connsiteY45" fmla="*/ 46716 h 298193"/>
                  <a:gd name="connsiteX46" fmla="*/ 146273 w 521095"/>
                  <a:gd name="connsiteY46" fmla="*/ 22002 h 298193"/>
                  <a:gd name="connsiteX47" fmla="*/ 109203 w 521095"/>
                  <a:gd name="connsiteY47" fmla="*/ 9646 h 298193"/>
                  <a:gd name="connsiteX48" fmla="*/ 96846 w 521095"/>
                  <a:gd name="connsiteY48" fmla="*/ 5527 h 298193"/>
                  <a:gd name="connsiteX49" fmla="*/ 84489 w 521095"/>
                  <a:gd name="connsiteY49" fmla="*/ 1408 h 298193"/>
                  <a:gd name="connsiteX50" fmla="*/ 63895 w 521095"/>
                  <a:gd name="connsiteY50" fmla="*/ 5527 h 298193"/>
                  <a:gd name="connsiteX51" fmla="*/ 26824 w 521095"/>
                  <a:gd name="connsiteY51" fmla="*/ 17884 h 298193"/>
                  <a:gd name="connsiteX52" fmla="*/ 26824 w 521095"/>
                  <a:gd name="connsiteY52" fmla="*/ 22002 h 2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1095" h="298193">
                    <a:moveTo>
                      <a:pt x="26824" y="22002"/>
                    </a:moveTo>
                    <a:cubicBezTo>
                      <a:pt x="28883" y="22002"/>
                      <a:pt x="35062" y="16511"/>
                      <a:pt x="39181" y="17884"/>
                    </a:cubicBezTo>
                    <a:cubicBezTo>
                      <a:pt x="54139" y="22870"/>
                      <a:pt x="50045" y="32496"/>
                      <a:pt x="55657" y="42597"/>
                    </a:cubicBezTo>
                    <a:cubicBezTo>
                      <a:pt x="55672" y="42624"/>
                      <a:pt x="76242" y="73476"/>
                      <a:pt x="80370" y="79667"/>
                    </a:cubicBezTo>
                    <a:cubicBezTo>
                      <a:pt x="83116" y="83786"/>
                      <a:pt x="83912" y="90459"/>
                      <a:pt x="88608" y="92024"/>
                    </a:cubicBezTo>
                    <a:lnTo>
                      <a:pt x="100965" y="96143"/>
                    </a:lnTo>
                    <a:cubicBezTo>
                      <a:pt x="103711" y="100262"/>
                      <a:pt x="105703" y="104999"/>
                      <a:pt x="109203" y="108500"/>
                    </a:cubicBezTo>
                    <a:cubicBezTo>
                      <a:pt x="121006" y="120304"/>
                      <a:pt x="120516" y="114158"/>
                      <a:pt x="133916" y="120857"/>
                    </a:cubicBezTo>
                    <a:cubicBezTo>
                      <a:pt x="138344" y="123071"/>
                      <a:pt x="141723" y="127144"/>
                      <a:pt x="146273" y="129094"/>
                    </a:cubicBezTo>
                    <a:cubicBezTo>
                      <a:pt x="162389" y="136000"/>
                      <a:pt x="170852" y="130378"/>
                      <a:pt x="187462" y="141451"/>
                    </a:cubicBezTo>
                    <a:cubicBezTo>
                      <a:pt x="203432" y="152097"/>
                      <a:pt x="195123" y="148124"/>
                      <a:pt x="212176" y="153808"/>
                    </a:cubicBezTo>
                    <a:cubicBezTo>
                      <a:pt x="216295" y="157927"/>
                      <a:pt x="220057" y="162436"/>
                      <a:pt x="224532" y="166165"/>
                    </a:cubicBezTo>
                    <a:cubicBezTo>
                      <a:pt x="228335" y="169334"/>
                      <a:pt x="233389" y="170902"/>
                      <a:pt x="236889" y="174402"/>
                    </a:cubicBezTo>
                    <a:cubicBezTo>
                      <a:pt x="252088" y="189600"/>
                      <a:pt x="237238" y="185618"/>
                      <a:pt x="257484" y="199116"/>
                    </a:cubicBezTo>
                    <a:cubicBezTo>
                      <a:pt x="261097" y="201524"/>
                      <a:pt x="265722" y="201862"/>
                      <a:pt x="269841" y="203235"/>
                    </a:cubicBezTo>
                    <a:cubicBezTo>
                      <a:pt x="289422" y="216290"/>
                      <a:pt x="277501" y="209908"/>
                      <a:pt x="306911" y="219711"/>
                    </a:cubicBezTo>
                    <a:cubicBezTo>
                      <a:pt x="306921" y="219714"/>
                      <a:pt x="331613" y="227945"/>
                      <a:pt x="331624" y="227948"/>
                    </a:cubicBezTo>
                    <a:cubicBezTo>
                      <a:pt x="337116" y="229321"/>
                      <a:pt x="342657" y="230512"/>
                      <a:pt x="348100" y="232067"/>
                    </a:cubicBezTo>
                    <a:cubicBezTo>
                      <a:pt x="352275" y="233260"/>
                      <a:pt x="356245" y="235133"/>
                      <a:pt x="360457" y="236186"/>
                    </a:cubicBezTo>
                    <a:cubicBezTo>
                      <a:pt x="407032" y="247830"/>
                      <a:pt x="352744" y="230869"/>
                      <a:pt x="405765" y="248543"/>
                    </a:cubicBezTo>
                    <a:lnTo>
                      <a:pt x="418122" y="252662"/>
                    </a:lnTo>
                    <a:cubicBezTo>
                      <a:pt x="422241" y="255408"/>
                      <a:pt x="425955" y="258890"/>
                      <a:pt x="430478" y="260900"/>
                    </a:cubicBezTo>
                    <a:cubicBezTo>
                      <a:pt x="438413" y="264427"/>
                      <a:pt x="446954" y="266392"/>
                      <a:pt x="455192" y="269138"/>
                    </a:cubicBezTo>
                    <a:cubicBezTo>
                      <a:pt x="484820" y="279014"/>
                      <a:pt x="447820" y="267032"/>
                      <a:pt x="484024" y="277375"/>
                    </a:cubicBezTo>
                    <a:cubicBezTo>
                      <a:pt x="508179" y="284276"/>
                      <a:pt x="484672" y="277699"/>
                      <a:pt x="508738" y="289732"/>
                    </a:cubicBezTo>
                    <a:cubicBezTo>
                      <a:pt x="512621" y="291674"/>
                      <a:pt x="521095" y="298193"/>
                      <a:pt x="521095" y="293851"/>
                    </a:cubicBezTo>
                    <a:cubicBezTo>
                      <a:pt x="521095" y="288901"/>
                      <a:pt x="512857" y="288359"/>
                      <a:pt x="508738" y="285613"/>
                    </a:cubicBezTo>
                    <a:cubicBezTo>
                      <a:pt x="505111" y="274733"/>
                      <a:pt x="498765" y="252084"/>
                      <a:pt x="488143" y="248543"/>
                    </a:cubicBezTo>
                    <a:lnTo>
                      <a:pt x="475786" y="244424"/>
                    </a:lnTo>
                    <a:cubicBezTo>
                      <a:pt x="468798" y="223455"/>
                      <a:pt x="477284" y="237933"/>
                      <a:pt x="459311" y="227948"/>
                    </a:cubicBezTo>
                    <a:cubicBezTo>
                      <a:pt x="450656" y="223140"/>
                      <a:pt x="434597" y="211473"/>
                      <a:pt x="434597" y="211473"/>
                    </a:cubicBezTo>
                    <a:cubicBezTo>
                      <a:pt x="416173" y="183837"/>
                      <a:pt x="437877" y="210913"/>
                      <a:pt x="414003" y="194997"/>
                    </a:cubicBezTo>
                    <a:cubicBezTo>
                      <a:pt x="393759" y="181500"/>
                      <a:pt x="408606" y="185481"/>
                      <a:pt x="393408" y="170284"/>
                    </a:cubicBezTo>
                    <a:cubicBezTo>
                      <a:pt x="389907" y="166784"/>
                      <a:pt x="385170" y="164792"/>
                      <a:pt x="381051" y="162046"/>
                    </a:cubicBezTo>
                    <a:cubicBezTo>
                      <a:pt x="378305" y="157927"/>
                      <a:pt x="377011" y="152313"/>
                      <a:pt x="372813" y="149689"/>
                    </a:cubicBezTo>
                    <a:cubicBezTo>
                      <a:pt x="365450" y="145087"/>
                      <a:pt x="355325" y="146268"/>
                      <a:pt x="348100" y="141451"/>
                    </a:cubicBezTo>
                    <a:cubicBezTo>
                      <a:pt x="343981" y="138705"/>
                      <a:pt x="340171" y="135427"/>
                      <a:pt x="335743" y="133213"/>
                    </a:cubicBezTo>
                    <a:cubicBezTo>
                      <a:pt x="331860" y="131271"/>
                      <a:pt x="327181" y="131203"/>
                      <a:pt x="323386" y="129094"/>
                    </a:cubicBezTo>
                    <a:cubicBezTo>
                      <a:pt x="314731" y="124286"/>
                      <a:pt x="306911" y="118111"/>
                      <a:pt x="298673" y="112619"/>
                    </a:cubicBezTo>
                    <a:lnTo>
                      <a:pt x="286316" y="104381"/>
                    </a:lnTo>
                    <a:cubicBezTo>
                      <a:pt x="283570" y="100262"/>
                      <a:pt x="280292" y="96452"/>
                      <a:pt x="278078" y="92024"/>
                    </a:cubicBezTo>
                    <a:cubicBezTo>
                      <a:pt x="276136" y="88141"/>
                      <a:pt x="277029" y="82737"/>
                      <a:pt x="273959" y="79667"/>
                    </a:cubicBezTo>
                    <a:cubicBezTo>
                      <a:pt x="270889" y="76597"/>
                      <a:pt x="265722" y="76921"/>
                      <a:pt x="261603" y="75548"/>
                    </a:cubicBezTo>
                    <a:cubicBezTo>
                      <a:pt x="257484" y="71429"/>
                      <a:pt x="254093" y="66423"/>
                      <a:pt x="249246" y="63192"/>
                    </a:cubicBezTo>
                    <a:cubicBezTo>
                      <a:pt x="245633" y="60784"/>
                      <a:pt x="241064" y="60266"/>
                      <a:pt x="236889" y="59073"/>
                    </a:cubicBezTo>
                    <a:cubicBezTo>
                      <a:pt x="226815" y="56195"/>
                      <a:pt x="203042" y="51611"/>
                      <a:pt x="195700" y="46716"/>
                    </a:cubicBezTo>
                    <a:cubicBezTo>
                      <a:pt x="163765" y="25426"/>
                      <a:pt x="180376" y="33369"/>
                      <a:pt x="146273" y="22002"/>
                    </a:cubicBezTo>
                    <a:lnTo>
                      <a:pt x="109203" y="9646"/>
                    </a:lnTo>
                    <a:lnTo>
                      <a:pt x="96846" y="5527"/>
                    </a:lnTo>
                    <a:lnTo>
                      <a:pt x="84489" y="1408"/>
                    </a:lnTo>
                    <a:cubicBezTo>
                      <a:pt x="77624" y="2781"/>
                      <a:pt x="70848" y="4709"/>
                      <a:pt x="63895" y="5527"/>
                    </a:cubicBezTo>
                    <a:cubicBezTo>
                      <a:pt x="11913" y="11643"/>
                      <a:pt x="0" y="0"/>
                      <a:pt x="26824" y="17884"/>
                    </a:cubicBezTo>
                    <a:cubicBezTo>
                      <a:pt x="36585" y="32525"/>
                      <a:pt x="24765" y="22002"/>
                      <a:pt x="26824" y="22002"/>
                    </a:cubicBezTo>
                    <a:close/>
                  </a:path>
                </a:pathLst>
              </a:custGeom>
              <a:solidFill>
                <a:srgbClr val="88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122"/>
              <p:cNvSpPr/>
              <p:nvPr/>
            </p:nvSpPr>
            <p:spPr>
              <a:xfrm>
                <a:off x="3494064" y="2762728"/>
                <a:ext cx="1241770" cy="397382"/>
              </a:xfrm>
              <a:custGeom>
                <a:avLst/>
                <a:gdLst>
                  <a:gd name="connsiteX0" fmla="*/ 0 w 1243914"/>
                  <a:gd name="connsiteY0" fmla="*/ 395416 h 395416"/>
                  <a:gd name="connsiteX1" fmla="*/ 140043 w 1243914"/>
                  <a:gd name="connsiteY1" fmla="*/ 238897 h 395416"/>
                  <a:gd name="connsiteX2" fmla="*/ 436606 w 1243914"/>
                  <a:gd name="connsiteY2" fmla="*/ 90616 h 395416"/>
                  <a:gd name="connsiteX3" fmla="*/ 687860 w 1243914"/>
                  <a:gd name="connsiteY3" fmla="*/ 37070 h 395416"/>
                  <a:gd name="connsiteX4" fmla="*/ 930876 w 1243914"/>
                  <a:gd name="connsiteY4" fmla="*/ 0 h 395416"/>
                  <a:gd name="connsiteX5" fmla="*/ 1173892 w 1243914"/>
                  <a:gd name="connsiteY5" fmla="*/ 37070 h 395416"/>
                  <a:gd name="connsiteX6" fmla="*/ 1243914 w 1243914"/>
                  <a:gd name="connsiteY6" fmla="*/ 53546 h 39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914" h="395416">
                    <a:moveTo>
                      <a:pt x="0" y="395416"/>
                    </a:moveTo>
                    <a:cubicBezTo>
                      <a:pt x="33637" y="342556"/>
                      <a:pt x="67275" y="289697"/>
                      <a:pt x="140043" y="238897"/>
                    </a:cubicBezTo>
                    <a:cubicBezTo>
                      <a:pt x="212811" y="188097"/>
                      <a:pt x="345303" y="124254"/>
                      <a:pt x="436606" y="90616"/>
                    </a:cubicBezTo>
                    <a:cubicBezTo>
                      <a:pt x="527909" y="56978"/>
                      <a:pt x="605482" y="52173"/>
                      <a:pt x="687860" y="37070"/>
                    </a:cubicBezTo>
                    <a:cubicBezTo>
                      <a:pt x="770238" y="21967"/>
                      <a:pt x="849871" y="0"/>
                      <a:pt x="930876" y="0"/>
                    </a:cubicBezTo>
                    <a:cubicBezTo>
                      <a:pt x="1011881" y="0"/>
                      <a:pt x="1121719" y="28146"/>
                      <a:pt x="1173892" y="37070"/>
                    </a:cubicBezTo>
                    <a:cubicBezTo>
                      <a:pt x="1226065" y="45994"/>
                      <a:pt x="1232244" y="50800"/>
                      <a:pt x="1243914" y="53546"/>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4" name="Freeform 123"/>
              <p:cNvSpPr/>
              <p:nvPr/>
            </p:nvSpPr>
            <p:spPr>
              <a:xfrm>
                <a:off x="4077320" y="2768937"/>
                <a:ext cx="29565" cy="242155"/>
              </a:xfrm>
              <a:custGeom>
                <a:avLst/>
                <a:gdLst>
                  <a:gd name="connsiteX0" fmla="*/ 29578 w 29578"/>
                  <a:gd name="connsiteY0" fmla="*/ 0 h 243016"/>
                  <a:gd name="connsiteX1" fmla="*/ 21340 w 29578"/>
                  <a:gd name="connsiteY1" fmla="*/ 12356 h 243016"/>
                  <a:gd name="connsiteX2" fmla="*/ 17221 w 29578"/>
                  <a:gd name="connsiteY2" fmla="*/ 53545 h 243016"/>
                  <a:gd name="connsiteX3" fmla="*/ 13102 w 29578"/>
                  <a:gd name="connsiteY3" fmla="*/ 148281 h 243016"/>
                  <a:gd name="connsiteX4" fmla="*/ 8984 w 29578"/>
                  <a:gd name="connsiteY4" fmla="*/ 168875 h 243016"/>
                  <a:gd name="connsiteX5" fmla="*/ 4865 w 29578"/>
                  <a:gd name="connsiteY5" fmla="*/ 197708 h 243016"/>
                  <a:gd name="connsiteX6" fmla="*/ 746 w 29578"/>
                  <a:gd name="connsiteY6" fmla="*/ 218302 h 243016"/>
                  <a:gd name="connsiteX7" fmla="*/ 746 w 29578"/>
                  <a:gd name="connsiteY7" fmla="*/ 243016 h 24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78" h="243016">
                    <a:moveTo>
                      <a:pt x="29578" y="0"/>
                    </a:moveTo>
                    <a:cubicBezTo>
                      <a:pt x="26832" y="4119"/>
                      <a:pt x="22453" y="7533"/>
                      <a:pt x="21340" y="12356"/>
                    </a:cubicBezTo>
                    <a:cubicBezTo>
                      <a:pt x="18237" y="25801"/>
                      <a:pt x="18056" y="39772"/>
                      <a:pt x="17221" y="53545"/>
                    </a:cubicBezTo>
                    <a:cubicBezTo>
                      <a:pt x="15309" y="85096"/>
                      <a:pt x="15354" y="116753"/>
                      <a:pt x="13102" y="148281"/>
                    </a:cubicBezTo>
                    <a:cubicBezTo>
                      <a:pt x="12603" y="155264"/>
                      <a:pt x="10135" y="161970"/>
                      <a:pt x="8984" y="168875"/>
                    </a:cubicBezTo>
                    <a:cubicBezTo>
                      <a:pt x="7388" y="178452"/>
                      <a:pt x="6461" y="188132"/>
                      <a:pt x="4865" y="197708"/>
                    </a:cubicBezTo>
                    <a:cubicBezTo>
                      <a:pt x="3714" y="204613"/>
                      <a:pt x="1380" y="211330"/>
                      <a:pt x="746" y="218302"/>
                    </a:cubicBezTo>
                    <a:cubicBezTo>
                      <a:pt x="0" y="226506"/>
                      <a:pt x="746" y="234778"/>
                      <a:pt x="746" y="243016"/>
                    </a:cubicBezTo>
                  </a:path>
                </a:pathLst>
              </a:custGeom>
              <a:ln w="127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5" name="Freeform 124"/>
              <p:cNvSpPr/>
              <p:nvPr/>
            </p:nvSpPr>
            <p:spPr>
              <a:xfrm>
                <a:off x="4088072" y="2685115"/>
                <a:ext cx="725710" cy="1120740"/>
              </a:xfrm>
              <a:custGeom>
                <a:avLst/>
                <a:gdLst>
                  <a:gd name="connsiteX0" fmla="*/ 329514 w 605481"/>
                  <a:gd name="connsiteY0" fmla="*/ 144162 h 910281"/>
                  <a:gd name="connsiteX1" fmla="*/ 317157 w 605481"/>
                  <a:gd name="connsiteY1" fmla="*/ 135924 h 910281"/>
                  <a:gd name="connsiteX2" fmla="*/ 304800 w 605481"/>
                  <a:gd name="connsiteY2" fmla="*/ 119449 h 910281"/>
                  <a:gd name="connsiteX3" fmla="*/ 288324 w 605481"/>
                  <a:gd name="connsiteY3" fmla="*/ 94735 h 910281"/>
                  <a:gd name="connsiteX4" fmla="*/ 275968 w 605481"/>
                  <a:gd name="connsiteY4" fmla="*/ 86497 h 910281"/>
                  <a:gd name="connsiteX5" fmla="*/ 271849 w 605481"/>
                  <a:gd name="connsiteY5" fmla="*/ 74141 h 910281"/>
                  <a:gd name="connsiteX6" fmla="*/ 243016 w 605481"/>
                  <a:gd name="connsiteY6" fmla="*/ 37070 h 910281"/>
                  <a:gd name="connsiteX7" fmla="*/ 218303 w 605481"/>
                  <a:gd name="connsiteY7" fmla="*/ 20595 h 910281"/>
                  <a:gd name="connsiteX8" fmla="*/ 193589 w 605481"/>
                  <a:gd name="connsiteY8" fmla="*/ 12357 h 910281"/>
                  <a:gd name="connsiteX9" fmla="*/ 164757 w 605481"/>
                  <a:gd name="connsiteY9" fmla="*/ 0 h 910281"/>
                  <a:gd name="connsiteX10" fmla="*/ 152400 w 605481"/>
                  <a:gd name="connsiteY10" fmla="*/ 4119 h 910281"/>
                  <a:gd name="connsiteX11" fmla="*/ 127687 w 605481"/>
                  <a:gd name="connsiteY11" fmla="*/ 16476 h 910281"/>
                  <a:gd name="connsiteX12" fmla="*/ 82379 w 605481"/>
                  <a:gd name="connsiteY12" fmla="*/ 20595 h 910281"/>
                  <a:gd name="connsiteX13" fmla="*/ 57665 w 605481"/>
                  <a:gd name="connsiteY13" fmla="*/ 37070 h 910281"/>
                  <a:gd name="connsiteX14" fmla="*/ 45308 w 605481"/>
                  <a:gd name="connsiteY14" fmla="*/ 45308 h 910281"/>
                  <a:gd name="connsiteX15" fmla="*/ 24714 w 605481"/>
                  <a:gd name="connsiteY15" fmla="*/ 61784 h 910281"/>
                  <a:gd name="connsiteX16" fmla="*/ 12357 w 605481"/>
                  <a:gd name="connsiteY16" fmla="*/ 74141 h 910281"/>
                  <a:gd name="connsiteX17" fmla="*/ 0 w 605481"/>
                  <a:gd name="connsiteY17" fmla="*/ 82379 h 910281"/>
                  <a:gd name="connsiteX18" fmla="*/ 45308 w 605481"/>
                  <a:gd name="connsiteY18" fmla="*/ 90616 h 910281"/>
                  <a:gd name="connsiteX19" fmla="*/ 57665 w 605481"/>
                  <a:gd name="connsiteY19" fmla="*/ 94735 h 910281"/>
                  <a:gd name="connsiteX20" fmla="*/ 82379 w 605481"/>
                  <a:gd name="connsiteY20" fmla="*/ 111211 h 910281"/>
                  <a:gd name="connsiteX21" fmla="*/ 94735 w 605481"/>
                  <a:gd name="connsiteY21" fmla="*/ 119449 h 910281"/>
                  <a:gd name="connsiteX22" fmla="*/ 123568 w 605481"/>
                  <a:gd name="connsiteY22" fmla="*/ 127687 h 910281"/>
                  <a:gd name="connsiteX23" fmla="*/ 135924 w 605481"/>
                  <a:gd name="connsiteY23" fmla="*/ 131806 h 910281"/>
                  <a:gd name="connsiteX24" fmla="*/ 127687 w 605481"/>
                  <a:gd name="connsiteY24" fmla="*/ 160638 h 910281"/>
                  <a:gd name="connsiteX25" fmla="*/ 119449 w 605481"/>
                  <a:gd name="connsiteY25" fmla="*/ 172995 h 910281"/>
                  <a:gd name="connsiteX26" fmla="*/ 111211 w 605481"/>
                  <a:gd name="connsiteY26" fmla="*/ 197708 h 910281"/>
                  <a:gd name="connsiteX27" fmla="*/ 102973 w 605481"/>
                  <a:gd name="connsiteY27" fmla="*/ 222422 h 910281"/>
                  <a:gd name="connsiteX28" fmla="*/ 98854 w 605481"/>
                  <a:gd name="connsiteY28" fmla="*/ 234779 h 910281"/>
                  <a:gd name="connsiteX29" fmla="*/ 90616 w 605481"/>
                  <a:gd name="connsiteY29" fmla="*/ 267730 h 910281"/>
                  <a:gd name="connsiteX30" fmla="*/ 98854 w 605481"/>
                  <a:gd name="connsiteY30" fmla="*/ 317157 h 910281"/>
                  <a:gd name="connsiteX31" fmla="*/ 102973 w 605481"/>
                  <a:gd name="connsiteY31" fmla="*/ 333633 h 910281"/>
                  <a:gd name="connsiteX32" fmla="*/ 140043 w 605481"/>
                  <a:gd name="connsiteY32" fmla="*/ 358346 h 910281"/>
                  <a:gd name="connsiteX33" fmla="*/ 164757 w 605481"/>
                  <a:gd name="connsiteY33" fmla="*/ 383060 h 910281"/>
                  <a:gd name="connsiteX34" fmla="*/ 160638 w 605481"/>
                  <a:gd name="connsiteY34" fmla="*/ 395416 h 910281"/>
                  <a:gd name="connsiteX35" fmla="*/ 168876 w 605481"/>
                  <a:gd name="connsiteY35" fmla="*/ 444843 h 910281"/>
                  <a:gd name="connsiteX36" fmla="*/ 177114 w 605481"/>
                  <a:gd name="connsiteY36" fmla="*/ 473676 h 910281"/>
                  <a:gd name="connsiteX37" fmla="*/ 197708 w 605481"/>
                  <a:gd name="connsiteY37" fmla="*/ 498389 h 910281"/>
                  <a:gd name="connsiteX38" fmla="*/ 205946 w 605481"/>
                  <a:gd name="connsiteY38" fmla="*/ 510746 h 910281"/>
                  <a:gd name="connsiteX39" fmla="*/ 218303 w 605481"/>
                  <a:gd name="connsiteY39" fmla="*/ 523103 h 910281"/>
                  <a:gd name="connsiteX40" fmla="*/ 226541 w 605481"/>
                  <a:gd name="connsiteY40" fmla="*/ 535460 h 910281"/>
                  <a:gd name="connsiteX41" fmla="*/ 238897 w 605481"/>
                  <a:gd name="connsiteY41" fmla="*/ 543697 h 910281"/>
                  <a:gd name="connsiteX42" fmla="*/ 292443 w 605481"/>
                  <a:gd name="connsiteY42" fmla="*/ 605481 h 910281"/>
                  <a:gd name="connsiteX43" fmla="*/ 304800 w 605481"/>
                  <a:gd name="connsiteY43" fmla="*/ 617838 h 910281"/>
                  <a:gd name="connsiteX44" fmla="*/ 329514 w 605481"/>
                  <a:gd name="connsiteY44" fmla="*/ 638433 h 910281"/>
                  <a:gd name="connsiteX45" fmla="*/ 337751 w 605481"/>
                  <a:gd name="connsiteY45" fmla="*/ 650789 h 910281"/>
                  <a:gd name="connsiteX46" fmla="*/ 358346 w 605481"/>
                  <a:gd name="connsiteY46" fmla="*/ 679622 h 910281"/>
                  <a:gd name="connsiteX47" fmla="*/ 374822 w 605481"/>
                  <a:gd name="connsiteY47" fmla="*/ 712573 h 910281"/>
                  <a:gd name="connsiteX48" fmla="*/ 383060 w 605481"/>
                  <a:gd name="connsiteY48" fmla="*/ 724930 h 910281"/>
                  <a:gd name="connsiteX49" fmla="*/ 391297 w 605481"/>
                  <a:gd name="connsiteY49" fmla="*/ 745524 h 910281"/>
                  <a:gd name="connsiteX50" fmla="*/ 416011 w 605481"/>
                  <a:gd name="connsiteY50" fmla="*/ 782595 h 910281"/>
                  <a:gd name="connsiteX51" fmla="*/ 420130 w 605481"/>
                  <a:gd name="connsiteY51" fmla="*/ 794951 h 910281"/>
                  <a:gd name="connsiteX52" fmla="*/ 436606 w 605481"/>
                  <a:gd name="connsiteY52" fmla="*/ 819665 h 910281"/>
                  <a:gd name="connsiteX53" fmla="*/ 444843 w 605481"/>
                  <a:gd name="connsiteY53" fmla="*/ 832022 h 910281"/>
                  <a:gd name="connsiteX54" fmla="*/ 453081 w 605481"/>
                  <a:gd name="connsiteY54" fmla="*/ 844379 h 910281"/>
                  <a:gd name="connsiteX55" fmla="*/ 461319 w 605481"/>
                  <a:gd name="connsiteY55" fmla="*/ 860854 h 910281"/>
                  <a:gd name="connsiteX56" fmla="*/ 477795 w 605481"/>
                  <a:gd name="connsiteY56" fmla="*/ 897924 h 910281"/>
                  <a:gd name="connsiteX57" fmla="*/ 481914 w 605481"/>
                  <a:gd name="connsiteY57" fmla="*/ 910281 h 910281"/>
                  <a:gd name="connsiteX58" fmla="*/ 490151 w 605481"/>
                  <a:gd name="connsiteY58" fmla="*/ 877330 h 910281"/>
                  <a:gd name="connsiteX59" fmla="*/ 494270 w 605481"/>
                  <a:gd name="connsiteY59" fmla="*/ 860854 h 910281"/>
                  <a:gd name="connsiteX60" fmla="*/ 498389 w 605481"/>
                  <a:gd name="connsiteY60" fmla="*/ 848497 h 910281"/>
                  <a:gd name="connsiteX61" fmla="*/ 502508 w 605481"/>
                  <a:gd name="connsiteY61" fmla="*/ 827903 h 910281"/>
                  <a:gd name="connsiteX62" fmla="*/ 518984 w 605481"/>
                  <a:gd name="connsiteY62" fmla="*/ 803189 h 910281"/>
                  <a:gd name="connsiteX63" fmla="*/ 539579 w 605481"/>
                  <a:gd name="connsiteY63" fmla="*/ 741406 h 910281"/>
                  <a:gd name="connsiteX64" fmla="*/ 547816 w 605481"/>
                  <a:gd name="connsiteY64" fmla="*/ 712573 h 910281"/>
                  <a:gd name="connsiteX65" fmla="*/ 560173 w 605481"/>
                  <a:gd name="connsiteY65" fmla="*/ 675503 h 910281"/>
                  <a:gd name="connsiteX66" fmla="*/ 564292 w 605481"/>
                  <a:gd name="connsiteY66" fmla="*/ 663146 h 910281"/>
                  <a:gd name="connsiteX67" fmla="*/ 568411 w 605481"/>
                  <a:gd name="connsiteY67" fmla="*/ 650789 h 910281"/>
                  <a:gd name="connsiteX68" fmla="*/ 564292 w 605481"/>
                  <a:gd name="connsiteY68" fmla="*/ 580768 h 910281"/>
                  <a:gd name="connsiteX69" fmla="*/ 564292 w 605481"/>
                  <a:gd name="connsiteY69" fmla="*/ 551935 h 910281"/>
                  <a:gd name="connsiteX70" fmla="*/ 589006 w 605481"/>
                  <a:gd name="connsiteY70" fmla="*/ 539579 h 910281"/>
                  <a:gd name="connsiteX71" fmla="*/ 597243 w 605481"/>
                  <a:gd name="connsiteY71" fmla="*/ 527222 h 910281"/>
                  <a:gd name="connsiteX72" fmla="*/ 605481 w 605481"/>
                  <a:gd name="connsiteY72" fmla="*/ 502508 h 910281"/>
                  <a:gd name="connsiteX73" fmla="*/ 593124 w 605481"/>
                  <a:gd name="connsiteY73" fmla="*/ 453081 h 910281"/>
                  <a:gd name="connsiteX74" fmla="*/ 580768 w 605481"/>
                  <a:gd name="connsiteY74" fmla="*/ 428368 h 910281"/>
                  <a:gd name="connsiteX75" fmla="*/ 584887 w 605481"/>
                  <a:gd name="connsiteY75" fmla="*/ 391297 h 910281"/>
                  <a:gd name="connsiteX76" fmla="*/ 589006 w 605481"/>
                  <a:gd name="connsiteY76" fmla="*/ 374822 h 910281"/>
                  <a:gd name="connsiteX77" fmla="*/ 584887 w 605481"/>
                  <a:gd name="connsiteY77" fmla="*/ 362465 h 910281"/>
                  <a:gd name="connsiteX78" fmla="*/ 572530 w 605481"/>
                  <a:gd name="connsiteY78" fmla="*/ 321276 h 910281"/>
                  <a:gd name="connsiteX79" fmla="*/ 564292 w 605481"/>
                  <a:gd name="connsiteY79" fmla="*/ 308919 h 910281"/>
                  <a:gd name="connsiteX80" fmla="*/ 551935 w 605481"/>
                  <a:gd name="connsiteY80" fmla="*/ 300681 h 910281"/>
                  <a:gd name="connsiteX81" fmla="*/ 535460 w 605481"/>
                  <a:gd name="connsiteY81" fmla="*/ 275968 h 910281"/>
                  <a:gd name="connsiteX82" fmla="*/ 510746 w 605481"/>
                  <a:gd name="connsiteY82" fmla="*/ 255373 h 910281"/>
                  <a:gd name="connsiteX83" fmla="*/ 506627 w 605481"/>
                  <a:gd name="connsiteY83" fmla="*/ 243016 h 910281"/>
                  <a:gd name="connsiteX84" fmla="*/ 469557 w 605481"/>
                  <a:gd name="connsiteY84" fmla="*/ 226541 h 910281"/>
                  <a:gd name="connsiteX85" fmla="*/ 457200 w 605481"/>
                  <a:gd name="connsiteY85" fmla="*/ 222422 h 910281"/>
                  <a:gd name="connsiteX86" fmla="*/ 453081 w 605481"/>
                  <a:gd name="connsiteY86" fmla="*/ 210065 h 910281"/>
                  <a:gd name="connsiteX87" fmla="*/ 481914 w 605481"/>
                  <a:gd name="connsiteY87" fmla="*/ 177114 h 910281"/>
                  <a:gd name="connsiteX88" fmla="*/ 486033 w 605481"/>
                  <a:gd name="connsiteY88" fmla="*/ 164757 h 910281"/>
                  <a:gd name="connsiteX89" fmla="*/ 481914 w 605481"/>
                  <a:gd name="connsiteY89" fmla="*/ 148281 h 910281"/>
                  <a:gd name="connsiteX90" fmla="*/ 469557 w 605481"/>
                  <a:gd name="connsiteY90" fmla="*/ 123568 h 910281"/>
                  <a:gd name="connsiteX91" fmla="*/ 444843 w 605481"/>
                  <a:gd name="connsiteY91" fmla="*/ 107092 h 910281"/>
                  <a:gd name="connsiteX92" fmla="*/ 407773 w 605481"/>
                  <a:gd name="connsiteY92" fmla="*/ 111211 h 910281"/>
                  <a:gd name="connsiteX93" fmla="*/ 383060 w 605481"/>
                  <a:gd name="connsiteY93" fmla="*/ 119449 h 910281"/>
                  <a:gd name="connsiteX94" fmla="*/ 358346 w 605481"/>
                  <a:gd name="connsiteY94" fmla="*/ 127687 h 910281"/>
                  <a:gd name="connsiteX95" fmla="*/ 345989 w 605481"/>
                  <a:gd name="connsiteY95" fmla="*/ 131806 h 910281"/>
                  <a:gd name="connsiteX96" fmla="*/ 321276 w 605481"/>
                  <a:gd name="connsiteY96" fmla="*/ 144162 h 910281"/>
                  <a:gd name="connsiteX97" fmla="*/ 329514 w 605481"/>
                  <a:gd name="connsiteY97" fmla="*/ 144162 h 9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481" h="910281">
                    <a:moveTo>
                      <a:pt x="329514" y="144162"/>
                    </a:moveTo>
                    <a:cubicBezTo>
                      <a:pt x="328828" y="142789"/>
                      <a:pt x="320658" y="139424"/>
                      <a:pt x="317157" y="135924"/>
                    </a:cubicBezTo>
                    <a:cubicBezTo>
                      <a:pt x="312303" y="131070"/>
                      <a:pt x="308737" y="125073"/>
                      <a:pt x="304800" y="119449"/>
                    </a:cubicBezTo>
                    <a:cubicBezTo>
                      <a:pt x="299122" y="111338"/>
                      <a:pt x="296562" y="100227"/>
                      <a:pt x="288324" y="94735"/>
                    </a:cubicBezTo>
                    <a:lnTo>
                      <a:pt x="275968" y="86497"/>
                    </a:lnTo>
                    <a:cubicBezTo>
                      <a:pt x="274595" y="82378"/>
                      <a:pt x="273957" y="77936"/>
                      <a:pt x="271849" y="74141"/>
                    </a:cubicBezTo>
                    <a:cubicBezTo>
                      <a:pt x="265078" y="61953"/>
                      <a:pt x="254763" y="46207"/>
                      <a:pt x="243016" y="37070"/>
                    </a:cubicBezTo>
                    <a:cubicBezTo>
                      <a:pt x="235201" y="30992"/>
                      <a:pt x="227695" y="23726"/>
                      <a:pt x="218303" y="20595"/>
                    </a:cubicBezTo>
                    <a:cubicBezTo>
                      <a:pt x="210065" y="17849"/>
                      <a:pt x="201356" y="16241"/>
                      <a:pt x="193589" y="12357"/>
                    </a:cubicBezTo>
                    <a:cubicBezTo>
                      <a:pt x="173231" y="2177"/>
                      <a:pt x="182939" y="6061"/>
                      <a:pt x="164757" y="0"/>
                    </a:cubicBezTo>
                    <a:cubicBezTo>
                      <a:pt x="160638" y="1373"/>
                      <a:pt x="156283" y="2177"/>
                      <a:pt x="152400" y="4119"/>
                    </a:cubicBezTo>
                    <a:cubicBezTo>
                      <a:pt x="120459" y="20090"/>
                      <a:pt x="158747" y="6122"/>
                      <a:pt x="127687" y="16476"/>
                    </a:cubicBezTo>
                    <a:cubicBezTo>
                      <a:pt x="108299" y="12598"/>
                      <a:pt x="101676" y="7731"/>
                      <a:pt x="82379" y="20595"/>
                    </a:cubicBezTo>
                    <a:lnTo>
                      <a:pt x="57665" y="37070"/>
                    </a:lnTo>
                    <a:lnTo>
                      <a:pt x="45308" y="45308"/>
                    </a:lnTo>
                    <a:cubicBezTo>
                      <a:pt x="26884" y="72944"/>
                      <a:pt x="48588" y="45868"/>
                      <a:pt x="24714" y="61784"/>
                    </a:cubicBezTo>
                    <a:cubicBezTo>
                      <a:pt x="19867" y="65015"/>
                      <a:pt x="16832" y="70412"/>
                      <a:pt x="12357" y="74141"/>
                    </a:cubicBezTo>
                    <a:cubicBezTo>
                      <a:pt x="8554" y="77310"/>
                      <a:pt x="4119" y="79633"/>
                      <a:pt x="0" y="82379"/>
                    </a:cubicBezTo>
                    <a:cubicBezTo>
                      <a:pt x="23340" y="85712"/>
                      <a:pt x="25885" y="85066"/>
                      <a:pt x="45308" y="90616"/>
                    </a:cubicBezTo>
                    <a:cubicBezTo>
                      <a:pt x="49483" y="91809"/>
                      <a:pt x="53870" y="92626"/>
                      <a:pt x="57665" y="94735"/>
                    </a:cubicBezTo>
                    <a:cubicBezTo>
                      <a:pt x="66320" y="99543"/>
                      <a:pt x="74141" y="105719"/>
                      <a:pt x="82379" y="111211"/>
                    </a:cubicBezTo>
                    <a:cubicBezTo>
                      <a:pt x="86498" y="113957"/>
                      <a:pt x="90039" y="117884"/>
                      <a:pt x="94735" y="119449"/>
                    </a:cubicBezTo>
                    <a:cubicBezTo>
                      <a:pt x="124369" y="129327"/>
                      <a:pt x="87356" y="117340"/>
                      <a:pt x="123568" y="127687"/>
                    </a:cubicBezTo>
                    <a:cubicBezTo>
                      <a:pt x="127742" y="128880"/>
                      <a:pt x="131805" y="130433"/>
                      <a:pt x="135924" y="131806"/>
                    </a:cubicBezTo>
                    <a:cubicBezTo>
                      <a:pt x="134604" y="137088"/>
                      <a:pt x="130643" y="154727"/>
                      <a:pt x="127687" y="160638"/>
                    </a:cubicBezTo>
                    <a:cubicBezTo>
                      <a:pt x="125473" y="165066"/>
                      <a:pt x="121460" y="168471"/>
                      <a:pt x="119449" y="172995"/>
                    </a:cubicBezTo>
                    <a:cubicBezTo>
                      <a:pt x="115922" y="180930"/>
                      <a:pt x="113957" y="189470"/>
                      <a:pt x="111211" y="197708"/>
                    </a:cubicBezTo>
                    <a:lnTo>
                      <a:pt x="102973" y="222422"/>
                    </a:lnTo>
                    <a:cubicBezTo>
                      <a:pt x="101600" y="226541"/>
                      <a:pt x="99706" y="230522"/>
                      <a:pt x="98854" y="234779"/>
                    </a:cubicBezTo>
                    <a:cubicBezTo>
                      <a:pt x="93883" y="259630"/>
                      <a:pt x="96949" y="248732"/>
                      <a:pt x="90616" y="267730"/>
                    </a:cubicBezTo>
                    <a:cubicBezTo>
                      <a:pt x="93362" y="284206"/>
                      <a:pt x="94803" y="300953"/>
                      <a:pt x="98854" y="317157"/>
                    </a:cubicBezTo>
                    <a:cubicBezTo>
                      <a:pt x="100227" y="322649"/>
                      <a:pt x="99245" y="329373"/>
                      <a:pt x="102973" y="333633"/>
                    </a:cubicBezTo>
                    <a:cubicBezTo>
                      <a:pt x="131787" y="366562"/>
                      <a:pt x="119459" y="337762"/>
                      <a:pt x="140043" y="358346"/>
                    </a:cubicBezTo>
                    <a:lnTo>
                      <a:pt x="164757" y="383060"/>
                    </a:lnTo>
                    <a:cubicBezTo>
                      <a:pt x="163384" y="387179"/>
                      <a:pt x="160638" y="391075"/>
                      <a:pt x="160638" y="395416"/>
                    </a:cubicBezTo>
                    <a:cubicBezTo>
                      <a:pt x="160638" y="432239"/>
                      <a:pt x="162431" y="422285"/>
                      <a:pt x="168876" y="444843"/>
                    </a:cubicBezTo>
                    <a:cubicBezTo>
                      <a:pt x="170636" y="451004"/>
                      <a:pt x="173822" y="467091"/>
                      <a:pt x="177114" y="473676"/>
                    </a:cubicBezTo>
                    <a:cubicBezTo>
                      <a:pt x="184785" y="489020"/>
                      <a:pt x="186318" y="484721"/>
                      <a:pt x="197708" y="498389"/>
                    </a:cubicBezTo>
                    <a:cubicBezTo>
                      <a:pt x="200877" y="502192"/>
                      <a:pt x="202777" y="506943"/>
                      <a:pt x="205946" y="510746"/>
                    </a:cubicBezTo>
                    <a:cubicBezTo>
                      <a:pt x="209675" y="515221"/>
                      <a:pt x="214574" y="518628"/>
                      <a:pt x="218303" y="523103"/>
                    </a:cubicBezTo>
                    <a:cubicBezTo>
                      <a:pt x="221472" y="526906"/>
                      <a:pt x="223041" y="531960"/>
                      <a:pt x="226541" y="535460"/>
                    </a:cubicBezTo>
                    <a:cubicBezTo>
                      <a:pt x="230041" y="538960"/>
                      <a:pt x="234778" y="540951"/>
                      <a:pt x="238897" y="543697"/>
                    </a:cubicBezTo>
                    <a:cubicBezTo>
                      <a:pt x="271766" y="587522"/>
                      <a:pt x="253902" y="566940"/>
                      <a:pt x="292443" y="605481"/>
                    </a:cubicBezTo>
                    <a:cubicBezTo>
                      <a:pt x="296562" y="609600"/>
                      <a:pt x="299953" y="614607"/>
                      <a:pt x="304800" y="617838"/>
                    </a:cubicBezTo>
                    <a:cubicBezTo>
                      <a:pt x="316950" y="625938"/>
                      <a:pt x="319603" y="626540"/>
                      <a:pt x="329514" y="638433"/>
                    </a:cubicBezTo>
                    <a:cubicBezTo>
                      <a:pt x="332683" y="642236"/>
                      <a:pt x="334874" y="646761"/>
                      <a:pt x="337751" y="650789"/>
                    </a:cubicBezTo>
                    <a:cubicBezTo>
                      <a:pt x="342587" y="657560"/>
                      <a:pt x="353865" y="671407"/>
                      <a:pt x="358346" y="679622"/>
                    </a:cubicBezTo>
                    <a:cubicBezTo>
                      <a:pt x="364226" y="690403"/>
                      <a:pt x="368010" y="702355"/>
                      <a:pt x="374822" y="712573"/>
                    </a:cubicBezTo>
                    <a:cubicBezTo>
                      <a:pt x="377568" y="716692"/>
                      <a:pt x="380846" y="720502"/>
                      <a:pt x="383060" y="724930"/>
                    </a:cubicBezTo>
                    <a:cubicBezTo>
                      <a:pt x="386366" y="731543"/>
                      <a:pt x="387991" y="738911"/>
                      <a:pt x="391297" y="745524"/>
                    </a:cubicBezTo>
                    <a:cubicBezTo>
                      <a:pt x="399241" y="761412"/>
                      <a:pt x="405663" y="768798"/>
                      <a:pt x="416011" y="782595"/>
                    </a:cubicBezTo>
                    <a:cubicBezTo>
                      <a:pt x="417384" y="786714"/>
                      <a:pt x="418022" y="791156"/>
                      <a:pt x="420130" y="794951"/>
                    </a:cubicBezTo>
                    <a:cubicBezTo>
                      <a:pt x="424938" y="803606"/>
                      <a:pt x="431114" y="811427"/>
                      <a:pt x="436606" y="819665"/>
                    </a:cubicBezTo>
                    <a:lnTo>
                      <a:pt x="444843" y="832022"/>
                    </a:lnTo>
                    <a:cubicBezTo>
                      <a:pt x="447589" y="836141"/>
                      <a:pt x="450867" y="839951"/>
                      <a:pt x="453081" y="844379"/>
                    </a:cubicBezTo>
                    <a:cubicBezTo>
                      <a:pt x="455827" y="849871"/>
                      <a:pt x="458273" y="855523"/>
                      <a:pt x="461319" y="860854"/>
                    </a:cubicBezTo>
                    <a:cubicBezTo>
                      <a:pt x="476984" y="888266"/>
                      <a:pt x="463413" y="854780"/>
                      <a:pt x="477795" y="897924"/>
                    </a:cubicBezTo>
                    <a:lnTo>
                      <a:pt x="481914" y="910281"/>
                    </a:lnTo>
                    <a:cubicBezTo>
                      <a:pt x="489275" y="888198"/>
                      <a:pt x="483524" y="907155"/>
                      <a:pt x="490151" y="877330"/>
                    </a:cubicBezTo>
                    <a:cubicBezTo>
                      <a:pt x="491379" y="871804"/>
                      <a:pt x="492715" y="866297"/>
                      <a:pt x="494270" y="860854"/>
                    </a:cubicBezTo>
                    <a:cubicBezTo>
                      <a:pt x="495463" y="856679"/>
                      <a:pt x="497336" y="852709"/>
                      <a:pt x="498389" y="848497"/>
                    </a:cubicBezTo>
                    <a:cubicBezTo>
                      <a:pt x="500087" y="841705"/>
                      <a:pt x="499611" y="834276"/>
                      <a:pt x="502508" y="827903"/>
                    </a:cubicBezTo>
                    <a:cubicBezTo>
                      <a:pt x="506605" y="818890"/>
                      <a:pt x="515853" y="812582"/>
                      <a:pt x="518984" y="803189"/>
                    </a:cubicBezTo>
                    <a:lnTo>
                      <a:pt x="539579" y="741406"/>
                    </a:lnTo>
                    <a:cubicBezTo>
                      <a:pt x="553420" y="699879"/>
                      <a:pt x="532300" y="764292"/>
                      <a:pt x="547816" y="712573"/>
                    </a:cubicBezTo>
                    <a:cubicBezTo>
                      <a:pt x="551559" y="700097"/>
                      <a:pt x="556054" y="687860"/>
                      <a:pt x="560173" y="675503"/>
                    </a:cubicBezTo>
                    <a:lnTo>
                      <a:pt x="564292" y="663146"/>
                    </a:lnTo>
                    <a:lnTo>
                      <a:pt x="568411" y="650789"/>
                    </a:lnTo>
                    <a:cubicBezTo>
                      <a:pt x="567038" y="627449"/>
                      <a:pt x="566619" y="604033"/>
                      <a:pt x="564292" y="580768"/>
                    </a:cubicBezTo>
                    <a:cubicBezTo>
                      <a:pt x="562842" y="566269"/>
                      <a:pt x="553306" y="568414"/>
                      <a:pt x="564292" y="551935"/>
                    </a:cubicBezTo>
                    <a:cubicBezTo>
                      <a:pt x="568856" y="545090"/>
                      <a:pt x="581956" y="541928"/>
                      <a:pt x="589006" y="539579"/>
                    </a:cubicBezTo>
                    <a:cubicBezTo>
                      <a:pt x="591752" y="535460"/>
                      <a:pt x="595233" y="531746"/>
                      <a:pt x="597243" y="527222"/>
                    </a:cubicBezTo>
                    <a:cubicBezTo>
                      <a:pt x="600770" y="519287"/>
                      <a:pt x="605481" y="502508"/>
                      <a:pt x="605481" y="502508"/>
                    </a:cubicBezTo>
                    <a:cubicBezTo>
                      <a:pt x="603422" y="490153"/>
                      <a:pt x="600377" y="463961"/>
                      <a:pt x="593124" y="453081"/>
                    </a:cubicBezTo>
                    <a:cubicBezTo>
                      <a:pt x="582479" y="437112"/>
                      <a:pt x="586453" y="445420"/>
                      <a:pt x="580768" y="428368"/>
                    </a:cubicBezTo>
                    <a:cubicBezTo>
                      <a:pt x="582141" y="416011"/>
                      <a:pt x="582996" y="403585"/>
                      <a:pt x="584887" y="391297"/>
                    </a:cubicBezTo>
                    <a:cubicBezTo>
                      <a:pt x="585748" y="385702"/>
                      <a:pt x="589006" y="380483"/>
                      <a:pt x="589006" y="374822"/>
                    </a:cubicBezTo>
                    <a:cubicBezTo>
                      <a:pt x="589006" y="370480"/>
                      <a:pt x="586080" y="366640"/>
                      <a:pt x="584887" y="362465"/>
                    </a:cubicBezTo>
                    <a:cubicBezTo>
                      <a:pt x="582009" y="352391"/>
                      <a:pt x="577425" y="328618"/>
                      <a:pt x="572530" y="321276"/>
                    </a:cubicBezTo>
                    <a:cubicBezTo>
                      <a:pt x="569784" y="317157"/>
                      <a:pt x="567792" y="312419"/>
                      <a:pt x="564292" y="308919"/>
                    </a:cubicBezTo>
                    <a:cubicBezTo>
                      <a:pt x="560792" y="305419"/>
                      <a:pt x="556054" y="303427"/>
                      <a:pt x="551935" y="300681"/>
                    </a:cubicBezTo>
                    <a:cubicBezTo>
                      <a:pt x="546443" y="292443"/>
                      <a:pt x="543698" y="281460"/>
                      <a:pt x="535460" y="275968"/>
                    </a:cubicBezTo>
                    <a:cubicBezTo>
                      <a:pt x="518256" y="264499"/>
                      <a:pt x="526603" y="271230"/>
                      <a:pt x="510746" y="255373"/>
                    </a:cubicBezTo>
                    <a:cubicBezTo>
                      <a:pt x="509373" y="251254"/>
                      <a:pt x="509339" y="246406"/>
                      <a:pt x="506627" y="243016"/>
                    </a:cubicBezTo>
                    <a:cubicBezTo>
                      <a:pt x="499508" y="234117"/>
                      <a:pt x="477105" y="229057"/>
                      <a:pt x="469557" y="226541"/>
                    </a:cubicBezTo>
                    <a:lnTo>
                      <a:pt x="457200" y="222422"/>
                    </a:lnTo>
                    <a:cubicBezTo>
                      <a:pt x="455827" y="218303"/>
                      <a:pt x="451708" y="214184"/>
                      <a:pt x="453081" y="210065"/>
                    </a:cubicBezTo>
                    <a:cubicBezTo>
                      <a:pt x="459946" y="189469"/>
                      <a:pt x="467497" y="186724"/>
                      <a:pt x="481914" y="177114"/>
                    </a:cubicBezTo>
                    <a:cubicBezTo>
                      <a:pt x="483287" y="172995"/>
                      <a:pt x="486033" y="169099"/>
                      <a:pt x="486033" y="164757"/>
                    </a:cubicBezTo>
                    <a:cubicBezTo>
                      <a:pt x="486033" y="159096"/>
                      <a:pt x="483469" y="153724"/>
                      <a:pt x="481914" y="148281"/>
                    </a:cubicBezTo>
                    <a:cubicBezTo>
                      <a:pt x="479535" y="139956"/>
                      <a:pt x="476435" y="129586"/>
                      <a:pt x="469557" y="123568"/>
                    </a:cubicBezTo>
                    <a:cubicBezTo>
                      <a:pt x="462106" y="117048"/>
                      <a:pt x="444843" y="107092"/>
                      <a:pt x="444843" y="107092"/>
                    </a:cubicBezTo>
                    <a:cubicBezTo>
                      <a:pt x="432486" y="108465"/>
                      <a:pt x="419964" y="108773"/>
                      <a:pt x="407773" y="111211"/>
                    </a:cubicBezTo>
                    <a:cubicBezTo>
                      <a:pt x="399258" y="112914"/>
                      <a:pt x="391298" y="116703"/>
                      <a:pt x="383060" y="119449"/>
                    </a:cubicBezTo>
                    <a:lnTo>
                      <a:pt x="358346" y="127687"/>
                    </a:lnTo>
                    <a:cubicBezTo>
                      <a:pt x="354227" y="129060"/>
                      <a:pt x="349602" y="129398"/>
                      <a:pt x="345989" y="131806"/>
                    </a:cubicBezTo>
                    <a:cubicBezTo>
                      <a:pt x="333909" y="139859"/>
                      <a:pt x="334918" y="140751"/>
                      <a:pt x="321276" y="144162"/>
                    </a:cubicBezTo>
                    <a:cubicBezTo>
                      <a:pt x="319944" y="144495"/>
                      <a:pt x="330201" y="145535"/>
                      <a:pt x="329514" y="144162"/>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6" name="Freeform 125"/>
              <p:cNvSpPr/>
              <p:nvPr/>
            </p:nvSpPr>
            <p:spPr>
              <a:xfrm>
                <a:off x="3867671" y="2725473"/>
                <a:ext cx="397796" cy="428427"/>
              </a:xfrm>
              <a:custGeom>
                <a:avLst/>
                <a:gdLst>
                  <a:gd name="connsiteX0" fmla="*/ 250205 w 397088"/>
                  <a:gd name="connsiteY0" fmla="*/ 32952 h 426583"/>
                  <a:gd name="connsiteX1" fmla="*/ 217254 w 397088"/>
                  <a:gd name="connsiteY1" fmla="*/ 20595 h 426583"/>
                  <a:gd name="connsiteX2" fmla="*/ 188421 w 397088"/>
                  <a:gd name="connsiteY2" fmla="*/ 8238 h 426583"/>
                  <a:gd name="connsiteX3" fmla="*/ 159589 w 397088"/>
                  <a:gd name="connsiteY3" fmla="*/ 16476 h 426583"/>
                  <a:gd name="connsiteX4" fmla="*/ 134875 w 397088"/>
                  <a:gd name="connsiteY4" fmla="*/ 24714 h 426583"/>
                  <a:gd name="connsiteX5" fmla="*/ 110162 w 397088"/>
                  <a:gd name="connsiteY5" fmla="*/ 41190 h 426583"/>
                  <a:gd name="connsiteX6" fmla="*/ 97805 w 397088"/>
                  <a:gd name="connsiteY6" fmla="*/ 49427 h 426583"/>
                  <a:gd name="connsiteX7" fmla="*/ 77210 w 397088"/>
                  <a:gd name="connsiteY7" fmla="*/ 70022 h 426583"/>
                  <a:gd name="connsiteX8" fmla="*/ 64854 w 397088"/>
                  <a:gd name="connsiteY8" fmla="*/ 82379 h 426583"/>
                  <a:gd name="connsiteX9" fmla="*/ 40140 w 397088"/>
                  <a:gd name="connsiteY9" fmla="*/ 98854 h 426583"/>
                  <a:gd name="connsiteX10" fmla="*/ 31902 w 397088"/>
                  <a:gd name="connsiteY10" fmla="*/ 111211 h 426583"/>
                  <a:gd name="connsiteX11" fmla="*/ 7189 w 397088"/>
                  <a:gd name="connsiteY11" fmla="*/ 127687 h 426583"/>
                  <a:gd name="connsiteX12" fmla="*/ 3070 w 397088"/>
                  <a:gd name="connsiteY12" fmla="*/ 140044 h 426583"/>
                  <a:gd name="connsiteX13" fmla="*/ 27783 w 397088"/>
                  <a:gd name="connsiteY13" fmla="*/ 148281 h 426583"/>
                  <a:gd name="connsiteX14" fmla="*/ 52497 w 397088"/>
                  <a:gd name="connsiteY14" fmla="*/ 185352 h 426583"/>
                  <a:gd name="connsiteX15" fmla="*/ 60735 w 397088"/>
                  <a:gd name="connsiteY15" fmla="*/ 197708 h 426583"/>
                  <a:gd name="connsiteX16" fmla="*/ 77210 w 397088"/>
                  <a:gd name="connsiteY16" fmla="*/ 247135 h 426583"/>
                  <a:gd name="connsiteX17" fmla="*/ 81329 w 397088"/>
                  <a:gd name="connsiteY17" fmla="*/ 259492 h 426583"/>
                  <a:gd name="connsiteX18" fmla="*/ 93686 w 397088"/>
                  <a:gd name="connsiteY18" fmla="*/ 271849 h 426583"/>
                  <a:gd name="connsiteX19" fmla="*/ 106043 w 397088"/>
                  <a:gd name="connsiteY19" fmla="*/ 296562 h 426583"/>
                  <a:gd name="connsiteX20" fmla="*/ 110162 w 397088"/>
                  <a:gd name="connsiteY20" fmla="*/ 308919 h 426583"/>
                  <a:gd name="connsiteX21" fmla="*/ 122518 w 397088"/>
                  <a:gd name="connsiteY21" fmla="*/ 317157 h 426583"/>
                  <a:gd name="connsiteX22" fmla="*/ 147232 w 397088"/>
                  <a:gd name="connsiteY22" fmla="*/ 366584 h 426583"/>
                  <a:gd name="connsiteX23" fmla="*/ 155470 w 397088"/>
                  <a:gd name="connsiteY23" fmla="*/ 378941 h 426583"/>
                  <a:gd name="connsiteX24" fmla="*/ 163708 w 397088"/>
                  <a:gd name="connsiteY24" fmla="*/ 391298 h 426583"/>
                  <a:gd name="connsiteX25" fmla="*/ 176064 w 397088"/>
                  <a:gd name="connsiteY25" fmla="*/ 399535 h 426583"/>
                  <a:gd name="connsiteX26" fmla="*/ 188421 w 397088"/>
                  <a:gd name="connsiteY26" fmla="*/ 411892 h 426583"/>
                  <a:gd name="connsiteX27" fmla="*/ 213135 w 397088"/>
                  <a:gd name="connsiteY27" fmla="*/ 424249 h 426583"/>
                  <a:gd name="connsiteX28" fmla="*/ 229610 w 397088"/>
                  <a:gd name="connsiteY28" fmla="*/ 403654 h 426583"/>
                  <a:gd name="connsiteX29" fmla="*/ 246086 w 397088"/>
                  <a:gd name="connsiteY29" fmla="*/ 378941 h 426583"/>
                  <a:gd name="connsiteX30" fmla="*/ 270800 w 397088"/>
                  <a:gd name="connsiteY30" fmla="*/ 358346 h 426583"/>
                  <a:gd name="connsiteX31" fmla="*/ 279037 w 397088"/>
                  <a:gd name="connsiteY31" fmla="*/ 345990 h 426583"/>
                  <a:gd name="connsiteX32" fmla="*/ 303751 w 397088"/>
                  <a:gd name="connsiteY32" fmla="*/ 329514 h 426583"/>
                  <a:gd name="connsiteX33" fmla="*/ 316108 w 397088"/>
                  <a:gd name="connsiteY33" fmla="*/ 304800 h 426583"/>
                  <a:gd name="connsiteX34" fmla="*/ 324345 w 397088"/>
                  <a:gd name="connsiteY34" fmla="*/ 280087 h 426583"/>
                  <a:gd name="connsiteX35" fmla="*/ 340821 w 397088"/>
                  <a:gd name="connsiteY35" fmla="*/ 255373 h 426583"/>
                  <a:gd name="connsiteX36" fmla="*/ 349059 w 397088"/>
                  <a:gd name="connsiteY36" fmla="*/ 230660 h 426583"/>
                  <a:gd name="connsiteX37" fmla="*/ 365535 w 397088"/>
                  <a:gd name="connsiteY37" fmla="*/ 205946 h 426583"/>
                  <a:gd name="connsiteX38" fmla="*/ 386129 w 397088"/>
                  <a:gd name="connsiteY38" fmla="*/ 144162 h 426583"/>
                  <a:gd name="connsiteX39" fmla="*/ 390248 w 397088"/>
                  <a:gd name="connsiteY39" fmla="*/ 131806 h 426583"/>
                  <a:gd name="connsiteX40" fmla="*/ 394367 w 397088"/>
                  <a:gd name="connsiteY40" fmla="*/ 119449 h 426583"/>
                  <a:gd name="connsiteX41" fmla="*/ 382010 w 397088"/>
                  <a:gd name="connsiteY41" fmla="*/ 65903 h 426583"/>
                  <a:gd name="connsiteX42" fmla="*/ 373772 w 397088"/>
                  <a:gd name="connsiteY42" fmla="*/ 37071 h 426583"/>
                  <a:gd name="connsiteX43" fmla="*/ 336702 w 397088"/>
                  <a:gd name="connsiteY43" fmla="*/ 16476 h 426583"/>
                  <a:gd name="connsiteX44" fmla="*/ 311989 w 397088"/>
                  <a:gd name="connsiteY44" fmla="*/ 0 h 426583"/>
                  <a:gd name="connsiteX45" fmla="*/ 287275 w 397088"/>
                  <a:gd name="connsiteY45" fmla="*/ 8238 h 426583"/>
                  <a:gd name="connsiteX46" fmla="*/ 274918 w 397088"/>
                  <a:gd name="connsiteY46" fmla="*/ 12357 h 426583"/>
                  <a:gd name="connsiteX47" fmla="*/ 262562 w 397088"/>
                  <a:gd name="connsiteY47" fmla="*/ 20595 h 426583"/>
                  <a:gd name="connsiteX48" fmla="*/ 250205 w 397088"/>
                  <a:gd name="connsiteY48" fmla="*/ 32952 h 426583"/>
                  <a:gd name="connsiteX49" fmla="*/ 237848 w 397088"/>
                  <a:gd name="connsiteY49" fmla="*/ 37071 h 426583"/>
                  <a:gd name="connsiteX50" fmla="*/ 250205 w 397088"/>
                  <a:gd name="connsiteY50" fmla="*/ 32952 h 4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7088" h="426583">
                    <a:moveTo>
                      <a:pt x="250205" y="32952"/>
                    </a:moveTo>
                    <a:cubicBezTo>
                      <a:pt x="246773" y="30206"/>
                      <a:pt x="228383" y="24305"/>
                      <a:pt x="217254" y="20595"/>
                    </a:cubicBezTo>
                    <a:cubicBezTo>
                      <a:pt x="190655" y="11729"/>
                      <a:pt x="210141" y="22718"/>
                      <a:pt x="188421" y="8238"/>
                    </a:cubicBezTo>
                    <a:cubicBezTo>
                      <a:pt x="146891" y="22081"/>
                      <a:pt x="211309" y="960"/>
                      <a:pt x="159589" y="16476"/>
                    </a:cubicBezTo>
                    <a:cubicBezTo>
                      <a:pt x="151272" y="18971"/>
                      <a:pt x="142100" y="19897"/>
                      <a:pt x="134875" y="24714"/>
                    </a:cubicBezTo>
                    <a:lnTo>
                      <a:pt x="110162" y="41190"/>
                    </a:lnTo>
                    <a:lnTo>
                      <a:pt x="97805" y="49427"/>
                    </a:lnTo>
                    <a:cubicBezTo>
                      <a:pt x="82701" y="72083"/>
                      <a:pt x="97806" y="52858"/>
                      <a:pt x="77210" y="70022"/>
                    </a:cubicBezTo>
                    <a:cubicBezTo>
                      <a:pt x="72735" y="73751"/>
                      <a:pt x="69452" y="78803"/>
                      <a:pt x="64854" y="82379"/>
                    </a:cubicBezTo>
                    <a:cubicBezTo>
                      <a:pt x="57039" y="88457"/>
                      <a:pt x="40140" y="98854"/>
                      <a:pt x="40140" y="98854"/>
                    </a:cubicBezTo>
                    <a:cubicBezTo>
                      <a:pt x="37394" y="102973"/>
                      <a:pt x="35628" y="107951"/>
                      <a:pt x="31902" y="111211"/>
                    </a:cubicBezTo>
                    <a:cubicBezTo>
                      <a:pt x="24451" y="117731"/>
                      <a:pt x="7189" y="127687"/>
                      <a:pt x="7189" y="127687"/>
                    </a:cubicBezTo>
                    <a:cubicBezTo>
                      <a:pt x="5816" y="131806"/>
                      <a:pt x="0" y="136974"/>
                      <a:pt x="3070" y="140044"/>
                    </a:cubicBezTo>
                    <a:cubicBezTo>
                      <a:pt x="9210" y="146184"/>
                      <a:pt x="27783" y="148281"/>
                      <a:pt x="27783" y="148281"/>
                    </a:cubicBezTo>
                    <a:lnTo>
                      <a:pt x="52497" y="185352"/>
                    </a:lnTo>
                    <a:lnTo>
                      <a:pt x="60735" y="197708"/>
                    </a:lnTo>
                    <a:lnTo>
                      <a:pt x="77210" y="247135"/>
                    </a:lnTo>
                    <a:cubicBezTo>
                      <a:pt x="78583" y="251254"/>
                      <a:pt x="78259" y="256422"/>
                      <a:pt x="81329" y="259492"/>
                    </a:cubicBezTo>
                    <a:lnTo>
                      <a:pt x="93686" y="271849"/>
                    </a:lnTo>
                    <a:cubicBezTo>
                      <a:pt x="104039" y="302909"/>
                      <a:pt x="90073" y="264624"/>
                      <a:pt x="106043" y="296562"/>
                    </a:cubicBezTo>
                    <a:cubicBezTo>
                      <a:pt x="107985" y="300445"/>
                      <a:pt x="107450" y="305529"/>
                      <a:pt x="110162" y="308919"/>
                    </a:cubicBezTo>
                    <a:cubicBezTo>
                      <a:pt x="113254" y="312785"/>
                      <a:pt x="118399" y="314411"/>
                      <a:pt x="122518" y="317157"/>
                    </a:cubicBezTo>
                    <a:cubicBezTo>
                      <a:pt x="133887" y="351264"/>
                      <a:pt x="125939" y="334645"/>
                      <a:pt x="147232" y="366584"/>
                    </a:cubicBezTo>
                    <a:lnTo>
                      <a:pt x="155470" y="378941"/>
                    </a:lnTo>
                    <a:cubicBezTo>
                      <a:pt x="158216" y="383060"/>
                      <a:pt x="159589" y="388552"/>
                      <a:pt x="163708" y="391298"/>
                    </a:cubicBezTo>
                    <a:cubicBezTo>
                      <a:pt x="167827" y="394044"/>
                      <a:pt x="172261" y="396366"/>
                      <a:pt x="176064" y="399535"/>
                    </a:cubicBezTo>
                    <a:cubicBezTo>
                      <a:pt x="180539" y="403264"/>
                      <a:pt x="183946" y="408163"/>
                      <a:pt x="188421" y="411892"/>
                    </a:cubicBezTo>
                    <a:cubicBezTo>
                      <a:pt x="199067" y="420764"/>
                      <a:pt x="200750" y="420121"/>
                      <a:pt x="213135" y="424249"/>
                    </a:cubicBezTo>
                    <a:cubicBezTo>
                      <a:pt x="222410" y="396423"/>
                      <a:pt x="209547" y="426583"/>
                      <a:pt x="229610" y="403654"/>
                    </a:cubicBezTo>
                    <a:cubicBezTo>
                      <a:pt x="236130" y="396203"/>
                      <a:pt x="239085" y="385942"/>
                      <a:pt x="246086" y="378941"/>
                    </a:cubicBezTo>
                    <a:cubicBezTo>
                      <a:pt x="261943" y="363084"/>
                      <a:pt x="253596" y="369815"/>
                      <a:pt x="270800" y="358346"/>
                    </a:cubicBezTo>
                    <a:cubicBezTo>
                      <a:pt x="273546" y="354227"/>
                      <a:pt x="275312" y="349250"/>
                      <a:pt x="279037" y="345990"/>
                    </a:cubicBezTo>
                    <a:cubicBezTo>
                      <a:pt x="286488" y="339470"/>
                      <a:pt x="303751" y="329514"/>
                      <a:pt x="303751" y="329514"/>
                    </a:cubicBezTo>
                    <a:cubicBezTo>
                      <a:pt x="318775" y="284442"/>
                      <a:pt x="294813" y="352715"/>
                      <a:pt x="316108" y="304800"/>
                    </a:cubicBezTo>
                    <a:cubicBezTo>
                      <a:pt x="319634" y="296865"/>
                      <a:pt x="319528" y="287312"/>
                      <a:pt x="324345" y="280087"/>
                    </a:cubicBezTo>
                    <a:cubicBezTo>
                      <a:pt x="329837" y="271849"/>
                      <a:pt x="337690" y="264766"/>
                      <a:pt x="340821" y="255373"/>
                    </a:cubicBezTo>
                    <a:cubicBezTo>
                      <a:pt x="343567" y="247135"/>
                      <a:pt x="344242" y="237885"/>
                      <a:pt x="349059" y="230660"/>
                    </a:cubicBezTo>
                    <a:cubicBezTo>
                      <a:pt x="354551" y="222422"/>
                      <a:pt x="362404" y="215339"/>
                      <a:pt x="365535" y="205946"/>
                    </a:cubicBezTo>
                    <a:lnTo>
                      <a:pt x="386129" y="144162"/>
                    </a:lnTo>
                    <a:lnTo>
                      <a:pt x="390248" y="131806"/>
                    </a:lnTo>
                    <a:lnTo>
                      <a:pt x="394367" y="119449"/>
                    </a:lnTo>
                    <a:cubicBezTo>
                      <a:pt x="384805" y="52521"/>
                      <a:pt x="397088" y="126214"/>
                      <a:pt x="382010" y="65903"/>
                    </a:cubicBezTo>
                    <a:cubicBezTo>
                      <a:pt x="381974" y="65760"/>
                      <a:pt x="375742" y="39041"/>
                      <a:pt x="373772" y="37071"/>
                    </a:cubicBezTo>
                    <a:cubicBezTo>
                      <a:pt x="341890" y="5189"/>
                      <a:pt x="360011" y="29426"/>
                      <a:pt x="336702" y="16476"/>
                    </a:cubicBezTo>
                    <a:cubicBezTo>
                      <a:pt x="328047" y="11668"/>
                      <a:pt x="311989" y="0"/>
                      <a:pt x="311989" y="0"/>
                    </a:cubicBezTo>
                    <a:lnTo>
                      <a:pt x="287275" y="8238"/>
                    </a:lnTo>
                    <a:lnTo>
                      <a:pt x="274918" y="12357"/>
                    </a:lnTo>
                    <a:cubicBezTo>
                      <a:pt x="270799" y="15103"/>
                      <a:pt x="266365" y="17426"/>
                      <a:pt x="262562" y="20595"/>
                    </a:cubicBezTo>
                    <a:cubicBezTo>
                      <a:pt x="258087" y="24324"/>
                      <a:pt x="255052" y="29721"/>
                      <a:pt x="250205" y="32952"/>
                    </a:cubicBezTo>
                    <a:cubicBezTo>
                      <a:pt x="246592" y="35360"/>
                      <a:pt x="241879" y="35458"/>
                      <a:pt x="237848" y="37071"/>
                    </a:cubicBezTo>
                    <a:cubicBezTo>
                      <a:pt x="234997" y="38211"/>
                      <a:pt x="253637" y="35698"/>
                      <a:pt x="250205" y="32952"/>
                    </a:cubicBez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7" name="Freeform 126"/>
              <p:cNvSpPr/>
              <p:nvPr/>
            </p:nvSpPr>
            <p:spPr>
              <a:xfrm>
                <a:off x="4733147" y="2821715"/>
                <a:ext cx="938046" cy="173855"/>
              </a:xfrm>
              <a:custGeom>
                <a:avLst/>
                <a:gdLst>
                  <a:gd name="connsiteX0" fmla="*/ 0 w 939113"/>
                  <a:gd name="connsiteY0" fmla="*/ 0 h 172995"/>
                  <a:gd name="connsiteX1" fmla="*/ 214184 w 939113"/>
                  <a:gd name="connsiteY1" fmla="*/ 94736 h 172995"/>
                  <a:gd name="connsiteX2" fmla="*/ 321276 w 939113"/>
                  <a:gd name="connsiteY2" fmla="*/ 160638 h 172995"/>
                  <a:gd name="connsiteX3" fmla="*/ 580767 w 939113"/>
                  <a:gd name="connsiteY3" fmla="*/ 168876 h 172995"/>
                  <a:gd name="connsiteX4" fmla="*/ 832021 w 939113"/>
                  <a:gd name="connsiteY4" fmla="*/ 144163 h 172995"/>
                  <a:gd name="connsiteX5" fmla="*/ 939113 w 939113"/>
                  <a:gd name="connsiteY5" fmla="*/ 111211 h 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13" h="172995">
                    <a:moveTo>
                      <a:pt x="0" y="0"/>
                    </a:moveTo>
                    <a:cubicBezTo>
                      <a:pt x="80319" y="33981"/>
                      <a:pt x="160638" y="67963"/>
                      <a:pt x="214184" y="94736"/>
                    </a:cubicBezTo>
                    <a:cubicBezTo>
                      <a:pt x="267730" y="121509"/>
                      <a:pt x="260179" y="148281"/>
                      <a:pt x="321276" y="160638"/>
                    </a:cubicBezTo>
                    <a:cubicBezTo>
                      <a:pt x="382373" y="172995"/>
                      <a:pt x="495643" y="171622"/>
                      <a:pt x="580767" y="168876"/>
                    </a:cubicBezTo>
                    <a:cubicBezTo>
                      <a:pt x="665891" y="166130"/>
                      <a:pt x="772297" y="153774"/>
                      <a:pt x="832021" y="144163"/>
                    </a:cubicBezTo>
                    <a:cubicBezTo>
                      <a:pt x="891745" y="134552"/>
                      <a:pt x="921264" y="116016"/>
                      <a:pt x="939113" y="111211"/>
                    </a:cubicBezTo>
                  </a:path>
                </a:pathLst>
              </a:custGeom>
              <a:ln w="12700">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8" name="Freeform 127"/>
              <p:cNvSpPr/>
              <p:nvPr/>
            </p:nvSpPr>
            <p:spPr>
              <a:xfrm>
                <a:off x="2558705" y="4395720"/>
                <a:ext cx="384358" cy="406697"/>
              </a:xfrm>
              <a:custGeom>
                <a:avLst/>
                <a:gdLst>
                  <a:gd name="connsiteX0" fmla="*/ 381055 w 383114"/>
                  <a:gd name="connsiteY0" fmla="*/ 164757 h 406934"/>
                  <a:gd name="connsiteX1" fmla="*/ 372817 w 383114"/>
                  <a:gd name="connsiteY1" fmla="*/ 152400 h 406934"/>
                  <a:gd name="connsiteX2" fmla="*/ 352223 w 383114"/>
                  <a:gd name="connsiteY2" fmla="*/ 131806 h 406934"/>
                  <a:gd name="connsiteX3" fmla="*/ 348104 w 383114"/>
                  <a:gd name="connsiteY3" fmla="*/ 45309 h 406934"/>
                  <a:gd name="connsiteX4" fmla="*/ 343985 w 383114"/>
                  <a:gd name="connsiteY4" fmla="*/ 24714 h 406934"/>
                  <a:gd name="connsiteX5" fmla="*/ 335747 w 383114"/>
                  <a:gd name="connsiteY5" fmla="*/ 0 h 406934"/>
                  <a:gd name="connsiteX6" fmla="*/ 323390 w 383114"/>
                  <a:gd name="connsiteY6" fmla="*/ 4119 h 406934"/>
                  <a:gd name="connsiteX7" fmla="*/ 311033 w 383114"/>
                  <a:gd name="connsiteY7" fmla="*/ 28833 h 406934"/>
                  <a:gd name="connsiteX8" fmla="*/ 302796 w 383114"/>
                  <a:gd name="connsiteY8" fmla="*/ 41190 h 406934"/>
                  <a:gd name="connsiteX9" fmla="*/ 294558 w 383114"/>
                  <a:gd name="connsiteY9" fmla="*/ 65903 h 406934"/>
                  <a:gd name="connsiteX10" fmla="*/ 290439 w 383114"/>
                  <a:gd name="connsiteY10" fmla="*/ 78260 h 406934"/>
                  <a:gd name="connsiteX11" fmla="*/ 278082 w 383114"/>
                  <a:gd name="connsiteY11" fmla="*/ 82379 h 406934"/>
                  <a:gd name="connsiteX12" fmla="*/ 253369 w 383114"/>
                  <a:gd name="connsiteY12" fmla="*/ 65903 h 406934"/>
                  <a:gd name="connsiteX13" fmla="*/ 241012 w 383114"/>
                  <a:gd name="connsiteY13" fmla="*/ 57665 h 406934"/>
                  <a:gd name="connsiteX14" fmla="*/ 228655 w 383114"/>
                  <a:gd name="connsiteY14" fmla="*/ 53546 h 406934"/>
                  <a:gd name="connsiteX15" fmla="*/ 203942 w 383114"/>
                  <a:gd name="connsiteY15" fmla="*/ 61784 h 406934"/>
                  <a:gd name="connsiteX16" fmla="*/ 191585 w 383114"/>
                  <a:gd name="connsiteY16" fmla="*/ 65903 h 406934"/>
                  <a:gd name="connsiteX17" fmla="*/ 162752 w 383114"/>
                  <a:gd name="connsiteY17" fmla="*/ 78260 h 406934"/>
                  <a:gd name="connsiteX18" fmla="*/ 150396 w 383114"/>
                  <a:gd name="connsiteY18" fmla="*/ 86498 h 406934"/>
                  <a:gd name="connsiteX19" fmla="*/ 146277 w 383114"/>
                  <a:gd name="connsiteY19" fmla="*/ 98855 h 406934"/>
                  <a:gd name="connsiteX20" fmla="*/ 125682 w 383114"/>
                  <a:gd name="connsiteY20" fmla="*/ 119449 h 406934"/>
                  <a:gd name="connsiteX21" fmla="*/ 117444 w 383114"/>
                  <a:gd name="connsiteY21" fmla="*/ 131806 h 406934"/>
                  <a:gd name="connsiteX22" fmla="*/ 92731 w 383114"/>
                  <a:gd name="connsiteY22" fmla="*/ 164757 h 406934"/>
                  <a:gd name="connsiteX23" fmla="*/ 84493 w 383114"/>
                  <a:gd name="connsiteY23" fmla="*/ 189471 h 406934"/>
                  <a:gd name="connsiteX24" fmla="*/ 76255 w 383114"/>
                  <a:gd name="connsiteY24" fmla="*/ 201828 h 406934"/>
                  <a:gd name="connsiteX25" fmla="*/ 68017 w 383114"/>
                  <a:gd name="connsiteY25" fmla="*/ 226541 h 406934"/>
                  <a:gd name="connsiteX26" fmla="*/ 63898 w 383114"/>
                  <a:gd name="connsiteY26" fmla="*/ 238898 h 406934"/>
                  <a:gd name="connsiteX27" fmla="*/ 47423 w 383114"/>
                  <a:gd name="connsiteY27" fmla="*/ 263611 h 406934"/>
                  <a:gd name="connsiteX28" fmla="*/ 35066 w 383114"/>
                  <a:gd name="connsiteY28" fmla="*/ 288325 h 406934"/>
                  <a:gd name="connsiteX29" fmla="*/ 26828 w 383114"/>
                  <a:gd name="connsiteY29" fmla="*/ 313038 h 406934"/>
                  <a:gd name="connsiteX30" fmla="*/ 22709 w 383114"/>
                  <a:gd name="connsiteY30" fmla="*/ 325395 h 406934"/>
                  <a:gd name="connsiteX31" fmla="*/ 14471 w 383114"/>
                  <a:gd name="connsiteY31" fmla="*/ 358346 h 406934"/>
                  <a:gd name="connsiteX32" fmla="*/ 10352 w 383114"/>
                  <a:gd name="connsiteY32" fmla="*/ 370703 h 406934"/>
                  <a:gd name="connsiteX33" fmla="*/ 2115 w 383114"/>
                  <a:gd name="connsiteY33" fmla="*/ 399536 h 406934"/>
                  <a:gd name="connsiteX34" fmla="*/ 39185 w 383114"/>
                  <a:gd name="connsiteY34" fmla="*/ 387179 h 406934"/>
                  <a:gd name="connsiteX35" fmla="*/ 51542 w 383114"/>
                  <a:gd name="connsiteY35" fmla="*/ 378941 h 406934"/>
                  <a:gd name="connsiteX36" fmla="*/ 59779 w 383114"/>
                  <a:gd name="connsiteY36" fmla="*/ 366584 h 406934"/>
                  <a:gd name="connsiteX37" fmla="*/ 72136 w 383114"/>
                  <a:gd name="connsiteY37" fmla="*/ 362465 h 406934"/>
                  <a:gd name="connsiteX38" fmla="*/ 84493 w 383114"/>
                  <a:gd name="connsiteY38" fmla="*/ 354228 h 406934"/>
                  <a:gd name="connsiteX39" fmla="*/ 113325 w 383114"/>
                  <a:gd name="connsiteY39" fmla="*/ 317157 h 406934"/>
                  <a:gd name="connsiteX40" fmla="*/ 129801 w 383114"/>
                  <a:gd name="connsiteY40" fmla="*/ 292444 h 406934"/>
                  <a:gd name="connsiteX41" fmla="*/ 146277 w 383114"/>
                  <a:gd name="connsiteY41" fmla="*/ 267730 h 406934"/>
                  <a:gd name="connsiteX42" fmla="*/ 154515 w 383114"/>
                  <a:gd name="connsiteY42" fmla="*/ 255373 h 406934"/>
                  <a:gd name="connsiteX43" fmla="*/ 166871 w 383114"/>
                  <a:gd name="connsiteY43" fmla="*/ 243017 h 406934"/>
                  <a:gd name="connsiteX44" fmla="*/ 175109 w 383114"/>
                  <a:gd name="connsiteY44" fmla="*/ 230660 h 406934"/>
                  <a:gd name="connsiteX45" fmla="*/ 199823 w 383114"/>
                  <a:gd name="connsiteY45" fmla="*/ 214184 h 406934"/>
                  <a:gd name="connsiteX46" fmla="*/ 212179 w 383114"/>
                  <a:gd name="connsiteY46" fmla="*/ 205946 h 406934"/>
                  <a:gd name="connsiteX47" fmla="*/ 236893 w 383114"/>
                  <a:gd name="connsiteY47" fmla="*/ 185352 h 406934"/>
                  <a:gd name="connsiteX48" fmla="*/ 269844 w 383114"/>
                  <a:gd name="connsiteY48" fmla="*/ 164757 h 406934"/>
                  <a:gd name="connsiteX49" fmla="*/ 282201 w 383114"/>
                  <a:gd name="connsiteY49" fmla="*/ 160638 h 406934"/>
                  <a:gd name="connsiteX50" fmla="*/ 323390 w 383114"/>
                  <a:gd name="connsiteY50" fmla="*/ 172995 h 406934"/>
                  <a:gd name="connsiteX51" fmla="*/ 335747 w 383114"/>
                  <a:gd name="connsiteY51" fmla="*/ 177114 h 406934"/>
                  <a:gd name="connsiteX52" fmla="*/ 360461 w 383114"/>
                  <a:gd name="connsiteY52" fmla="*/ 164757 h 406934"/>
                  <a:gd name="connsiteX53" fmla="*/ 381055 w 383114"/>
                  <a:gd name="connsiteY53" fmla="*/ 164757 h 4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114" h="406934">
                    <a:moveTo>
                      <a:pt x="381055" y="164757"/>
                    </a:moveTo>
                    <a:cubicBezTo>
                      <a:pt x="383114" y="162698"/>
                      <a:pt x="376317" y="155900"/>
                      <a:pt x="372817" y="152400"/>
                    </a:cubicBezTo>
                    <a:cubicBezTo>
                      <a:pt x="345358" y="124941"/>
                      <a:pt x="374192" y="164760"/>
                      <a:pt x="352223" y="131806"/>
                    </a:cubicBezTo>
                    <a:cubicBezTo>
                      <a:pt x="350850" y="102974"/>
                      <a:pt x="350318" y="74089"/>
                      <a:pt x="348104" y="45309"/>
                    </a:cubicBezTo>
                    <a:cubicBezTo>
                      <a:pt x="347567" y="38329"/>
                      <a:pt x="345827" y="31468"/>
                      <a:pt x="343985" y="24714"/>
                    </a:cubicBezTo>
                    <a:cubicBezTo>
                      <a:pt x="341700" y="16336"/>
                      <a:pt x="335747" y="0"/>
                      <a:pt x="335747" y="0"/>
                    </a:cubicBezTo>
                    <a:cubicBezTo>
                      <a:pt x="331628" y="1373"/>
                      <a:pt x="326780" y="1407"/>
                      <a:pt x="323390" y="4119"/>
                    </a:cubicBezTo>
                    <a:cubicBezTo>
                      <a:pt x="313554" y="11988"/>
                      <a:pt x="316007" y="18884"/>
                      <a:pt x="311033" y="28833"/>
                    </a:cubicBezTo>
                    <a:cubicBezTo>
                      <a:pt x="308819" y="33261"/>
                      <a:pt x="304806" y="36666"/>
                      <a:pt x="302796" y="41190"/>
                    </a:cubicBezTo>
                    <a:cubicBezTo>
                      <a:pt x="299269" y="49125"/>
                      <a:pt x="297304" y="57665"/>
                      <a:pt x="294558" y="65903"/>
                    </a:cubicBezTo>
                    <a:cubicBezTo>
                      <a:pt x="293185" y="70022"/>
                      <a:pt x="294558" y="76887"/>
                      <a:pt x="290439" y="78260"/>
                    </a:cubicBezTo>
                    <a:lnTo>
                      <a:pt x="278082" y="82379"/>
                    </a:lnTo>
                    <a:lnTo>
                      <a:pt x="253369" y="65903"/>
                    </a:lnTo>
                    <a:cubicBezTo>
                      <a:pt x="249250" y="63157"/>
                      <a:pt x="245708" y="59230"/>
                      <a:pt x="241012" y="57665"/>
                    </a:cubicBezTo>
                    <a:lnTo>
                      <a:pt x="228655" y="53546"/>
                    </a:lnTo>
                    <a:lnTo>
                      <a:pt x="203942" y="61784"/>
                    </a:lnTo>
                    <a:cubicBezTo>
                      <a:pt x="199823" y="63157"/>
                      <a:pt x="195198" y="63495"/>
                      <a:pt x="191585" y="65903"/>
                    </a:cubicBezTo>
                    <a:cubicBezTo>
                      <a:pt x="174518" y="77281"/>
                      <a:pt x="184031" y="72940"/>
                      <a:pt x="162752" y="78260"/>
                    </a:cubicBezTo>
                    <a:cubicBezTo>
                      <a:pt x="158633" y="81006"/>
                      <a:pt x="153488" y="82632"/>
                      <a:pt x="150396" y="86498"/>
                    </a:cubicBezTo>
                    <a:cubicBezTo>
                      <a:pt x="147684" y="89888"/>
                      <a:pt x="148219" y="94972"/>
                      <a:pt x="146277" y="98855"/>
                    </a:cubicBezTo>
                    <a:cubicBezTo>
                      <a:pt x="139412" y="112583"/>
                      <a:pt x="138038" y="111212"/>
                      <a:pt x="125682" y="119449"/>
                    </a:cubicBezTo>
                    <a:cubicBezTo>
                      <a:pt x="122936" y="123568"/>
                      <a:pt x="120356" y="127802"/>
                      <a:pt x="117444" y="131806"/>
                    </a:cubicBezTo>
                    <a:cubicBezTo>
                      <a:pt x="109369" y="142910"/>
                      <a:pt x="92731" y="164757"/>
                      <a:pt x="92731" y="164757"/>
                    </a:cubicBezTo>
                    <a:cubicBezTo>
                      <a:pt x="89985" y="172995"/>
                      <a:pt x="89310" y="182246"/>
                      <a:pt x="84493" y="189471"/>
                    </a:cubicBezTo>
                    <a:cubicBezTo>
                      <a:pt x="81747" y="193590"/>
                      <a:pt x="78266" y="197304"/>
                      <a:pt x="76255" y="201828"/>
                    </a:cubicBezTo>
                    <a:cubicBezTo>
                      <a:pt x="72728" y="209763"/>
                      <a:pt x="70763" y="218303"/>
                      <a:pt x="68017" y="226541"/>
                    </a:cubicBezTo>
                    <a:cubicBezTo>
                      <a:pt x="66644" y="230660"/>
                      <a:pt x="66306" y="235285"/>
                      <a:pt x="63898" y="238898"/>
                    </a:cubicBezTo>
                    <a:lnTo>
                      <a:pt x="47423" y="263611"/>
                    </a:lnTo>
                    <a:cubicBezTo>
                      <a:pt x="32403" y="308672"/>
                      <a:pt x="56357" y="240421"/>
                      <a:pt x="35066" y="288325"/>
                    </a:cubicBezTo>
                    <a:cubicBezTo>
                      <a:pt x="31539" y="296260"/>
                      <a:pt x="29574" y="304800"/>
                      <a:pt x="26828" y="313038"/>
                    </a:cubicBezTo>
                    <a:cubicBezTo>
                      <a:pt x="25455" y="317157"/>
                      <a:pt x="23762" y="321183"/>
                      <a:pt x="22709" y="325395"/>
                    </a:cubicBezTo>
                    <a:cubicBezTo>
                      <a:pt x="19963" y="336379"/>
                      <a:pt x="18051" y="347605"/>
                      <a:pt x="14471" y="358346"/>
                    </a:cubicBezTo>
                    <a:cubicBezTo>
                      <a:pt x="13098" y="362465"/>
                      <a:pt x="11545" y="366528"/>
                      <a:pt x="10352" y="370703"/>
                    </a:cubicBezTo>
                    <a:cubicBezTo>
                      <a:pt x="0" y="406934"/>
                      <a:pt x="11995" y="369888"/>
                      <a:pt x="2115" y="399536"/>
                    </a:cubicBezTo>
                    <a:cubicBezTo>
                      <a:pt x="23864" y="406786"/>
                      <a:pt x="10859" y="406063"/>
                      <a:pt x="39185" y="387179"/>
                    </a:cubicBezTo>
                    <a:lnTo>
                      <a:pt x="51542" y="378941"/>
                    </a:lnTo>
                    <a:cubicBezTo>
                      <a:pt x="54288" y="374822"/>
                      <a:pt x="55914" y="369676"/>
                      <a:pt x="59779" y="366584"/>
                    </a:cubicBezTo>
                    <a:cubicBezTo>
                      <a:pt x="63169" y="363872"/>
                      <a:pt x="68253" y="364407"/>
                      <a:pt x="72136" y="362465"/>
                    </a:cubicBezTo>
                    <a:cubicBezTo>
                      <a:pt x="76564" y="360251"/>
                      <a:pt x="80374" y="356974"/>
                      <a:pt x="84493" y="354228"/>
                    </a:cubicBezTo>
                    <a:cubicBezTo>
                      <a:pt x="104200" y="324667"/>
                      <a:pt x="93968" y="336515"/>
                      <a:pt x="113325" y="317157"/>
                    </a:cubicBezTo>
                    <a:cubicBezTo>
                      <a:pt x="121203" y="293524"/>
                      <a:pt x="111802" y="315585"/>
                      <a:pt x="129801" y="292444"/>
                    </a:cubicBezTo>
                    <a:cubicBezTo>
                      <a:pt x="135880" y="284629"/>
                      <a:pt x="140785" y="275968"/>
                      <a:pt x="146277" y="267730"/>
                    </a:cubicBezTo>
                    <a:cubicBezTo>
                      <a:pt x="149023" y="263611"/>
                      <a:pt x="151015" y="258873"/>
                      <a:pt x="154515" y="255373"/>
                    </a:cubicBezTo>
                    <a:cubicBezTo>
                      <a:pt x="158634" y="251254"/>
                      <a:pt x="163142" y="247492"/>
                      <a:pt x="166871" y="243017"/>
                    </a:cubicBezTo>
                    <a:cubicBezTo>
                      <a:pt x="170040" y="239214"/>
                      <a:pt x="171383" y="233920"/>
                      <a:pt x="175109" y="230660"/>
                    </a:cubicBezTo>
                    <a:cubicBezTo>
                      <a:pt x="182560" y="224140"/>
                      <a:pt x="191585" y="219676"/>
                      <a:pt x="199823" y="214184"/>
                    </a:cubicBezTo>
                    <a:cubicBezTo>
                      <a:pt x="203942" y="211438"/>
                      <a:pt x="208679" y="209446"/>
                      <a:pt x="212179" y="205946"/>
                    </a:cubicBezTo>
                    <a:cubicBezTo>
                      <a:pt x="228037" y="190090"/>
                      <a:pt x="219689" y="196821"/>
                      <a:pt x="236893" y="185352"/>
                    </a:cubicBezTo>
                    <a:cubicBezTo>
                      <a:pt x="249948" y="165770"/>
                      <a:pt x="240435" y="174560"/>
                      <a:pt x="269844" y="164757"/>
                    </a:cubicBezTo>
                    <a:lnTo>
                      <a:pt x="282201" y="160638"/>
                    </a:lnTo>
                    <a:cubicBezTo>
                      <a:pt x="307102" y="166863"/>
                      <a:pt x="293305" y="162966"/>
                      <a:pt x="323390" y="172995"/>
                    </a:cubicBezTo>
                    <a:lnTo>
                      <a:pt x="335747" y="177114"/>
                    </a:lnTo>
                    <a:cubicBezTo>
                      <a:pt x="366803" y="166762"/>
                      <a:pt x="328526" y="180725"/>
                      <a:pt x="360461" y="164757"/>
                    </a:cubicBezTo>
                    <a:cubicBezTo>
                      <a:pt x="379392" y="155291"/>
                      <a:pt x="378996" y="166816"/>
                      <a:pt x="381055" y="164757"/>
                    </a:cubicBezTo>
                    <a:close/>
                  </a:path>
                </a:pathLst>
              </a:cu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9" name="Freeform 128"/>
              <p:cNvSpPr/>
              <p:nvPr/>
            </p:nvSpPr>
            <p:spPr>
              <a:xfrm>
                <a:off x="2628588" y="4569574"/>
                <a:ext cx="303724" cy="670582"/>
              </a:xfrm>
              <a:custGeom>
                <a:avLst/>
                <a:gdLst>
                  <a:gd name="connsiteX0" fmla="*/ 292444 w 304114"/>
                  <a:gd name="connsiteY0" fmla="*/ 1373 h 668638"/>
                  <a:gd name="connsiteX1" fmla="*/ 205946 w 304114"/>
                  <a:gd name="connsiteY1" fmla="*/ 17849 h 668638"/>
                  <a:gd name="connsiteX2" fmla="*/ 193589 w 304114"/>
                  <a:gd name="connsiteY2" fmla="*/ 21968 h 668638"/>
                  <a:gd name="connsiteX3" fmla="*/ 168876 w 304114"/>
                  <a:gd name="connsiteY3" fmla="*/ 34324 h 668638"/>
                  <a:gd name="connsiteX4" fmla="*/ 144162 w 304114"/>
                  <a:gd name="connsiteY4" fmla="*/ 50800 h 668638"/>
                  <a:gd name="connsiteX5" fmla="*/ 135925 w 304114"/>
                  <a:gd name="connsiteY5" fmla="*/ 63157 h 668638"/>
                  <a:gd name="connsiteX6" fmla="*/ 123568 w 304114"/>
                  <a:gd name="connsiteY6" fmla="*/ 71395 h 668638"/>
                  <a:gd name="connsiteX7" fmla="*/ 107092 w 304114"/>
                  <a:gd name="connsiteY7" fmla="*/ 96108 h 668638"/>
                  <a:gd name="connsiteX8" fmla="*/ 82379 w 304114"/>
                  <a:gd name="connsiteY8" fmla="*/ 133178 h 668638"/>
                  <a:gd name="connsiteX9" fmla="*/ 65903 w 304114"/>
                  <a:gd name="connsiteY9" fmla="*/ 157892 h 668638"/>
                  <a:gd name="connsiteX10" fmla="*/ 57665 w 304114"/>
                  <a:gd name="connsiteY10" fmla="*/ 170249 h 668638"/>
                  <a:gd name="connsiteX11" fmla="*/ 49427 w 304114"/>
                  <a:gd name="connsiteY11" fmla="*/ 194962 h 668638"/>
                  <a:gd name="connsiteX12" fmla="*/ 45308 w 304114"/>
                  <a:gd name="connsiteY12" fmla="*/ 207319 h 668638"/>
                  <a:gd name="connsiteX13" fmla="*/ 37071 w 304114"/>
                  <a:gd name="connsiteY13" fmla="*/ 223795 h 668638"/>
                  <a:gd name="connsiteX14" fmla="*/ 24714 w 304114"/>
                  <a:gd name="connsiteY14" fmla="*/ 260865 h 668638"/>
                  <a:gd name="connsiteX15" fmla="*/ 20595 w 304114"/>
                  <a:gd name="connsiteY15" fmla="*/ 273222 h 668638"/>
                  <a:gd name="connsiteX16" fmla="*/ 12357 w 304114"/>
                  <a:gd name="connsiteY16" fmla="*/ 285578 h 668638"/>
                  <a:gd name="connsiteX17" fmla="*/ 4119 w 304114"/>
                  <a:gd name="connsiteY17" fmla="*/ 330887 h 668638"/>
                  <a:gd name="connsiteX18" fmla="*/ 0 w 304114"/>
                  <a:gd name="connsiteY18" fmla="*/ 351481 h 668638"/>
                  <a:gd name="connsiteX19" fmla="*/ 4119 w 304114"/>
                  <a:gd name="connsiteY19" fmla="*/ 413265 h 668638"/>
                  <a:gd name="connsiteX20" fmla="*/ 12357 w 304114"/>
                  <a:gd name="connsiteY20" fmla="*/ 437978 h 668638"/>
                  <a:gd name="connsiteX21" fmla="*/ 20595 w 304114"/>
                  <a:gd name="connsiteY21" fmla="*/ 462692 h 668638"/>
                  <a:gd name="connsiteX22" fmla="*/ 32952 w 304114"/>
                  <a:gd name="connsiteY22" fmla="*/ 499762 h 668638"/>
                  <a:gd name="connsiteX23" fmla="*/ 37071 w 304114"/>
                  <a:gd name="connsiteY23" fmla="*/ 512119 h 668638"/>
                  <a:gd name="connsiteX24" fmla="*/ 41189 w 304114"/>
                  <a:gd name="connsiteY24" fmla="*/ 524476 h 668638"/>
                  <a:gd name="connsiteX25" fmla="*/ 49427 w 304114"/>
                  <a:gd name="connsiteY25" fmla="*/ 536832 h 668638"/>
                  <a:gd name="connsiteX26" fmla="*/ 57665 w 304114"/>
                  <a:gd name="connsiteY26" fmla="*/ 561546 h 668638"/>
                  <a:gd name="connsiteX27" fmla="*/ 61784 w 304114"/>
                  <a:gd name="connsiteY27" fmla="*/ 573903 h 668638"/>
                  <a:gd name="connsiteX28" fmla="*/ 78260 w 304114"/>
                  <a:gd name="connsiteY28" fmla="*/ 598616 h 668638"/>
                  <a:gd name="connsiteX29" fmla="*/ 82379 w 304114"/>
                  <a:gd name="connsiteY29" fmla="*/ 610973 h 668638"/>
                  <a:gd name="connsiteX30" fmla="*/ 90616 w 304114"/>
                  <a:gd name="connsiteY30" fmla="*/ 623330 h 668638"/>
                  <a:gd name="connsiteX31" fmla="*/ 94735 w 304114"/>
                  <a:gd name="connsiteY31" fmla="*/ 635687 h 668638"/>
                  <a:gd name="connsiteX32" fmla="*/ 123568 w 304114"/>
                  <a:gd name="connsiteY32" fmla="*/ 668638 h 668638"/>
                  <a:gd name="connsiteX33" fmla="*/ 127687 w 304114"/>
                  <a:gd name="connsiteY33" fmla="*/ 656281 h 668638"/>
                  <a:gd name="connsiteX34" fmla="*/ 123568 w 304114"/>
                  <a:gd name="connsiteY34" fmla="*/ 643924 h 668638"/>
                  <a:gd name="connsiteX35" fmla="*/ 119449 w 304114"/>
                  <a:gd name="connsiteY35" fmla="*/ 623330 h 668638"/>
                  <a:gd name="connsiteX36" fmla="*/ 123568 w 304114"/>
                  <a:gd name="connsiteY36" fmla="*/ 491524 h 668638"/>
                  <a:gd name="connsiteX37" fmla="*/ 144162 w 304114"/>
                  <a:gd name="connsiteY37" fmla="*/ 446216 h 668638"/>
                  <a:gd name="connsiteX38" fmla="*/ 160638 w 304114"/>
                  <a:gd name="connsiteY38" fmla="*/ 450335 h 668638"/>
                  <a:gd name="connsiteX39" fmla="*/ 164757 w 304114"/>
                  <a:gd name="connsiteY39" fmla="*/ 425622 h 668638"/>
                  <a:gd name="connsiteX40" fmla="*/ 156519 w 304114"/>
                  <a:gd name="connsiteY40" fmla="*/ 367957 h 668638"/>
                  <a:gd name="connsiteX41" fmla="*/ 160638 w 304114"/>
                  <a:gd name="connsiteY41" fmla="*/ 281459 h 668638"/>
                  <a:gd name="connsiteX42" fmla="*/ 164757 w 304114"/>
                  <a:gd name="connsiteY42" fmla="*/ 178487 h 668638"/>
                  <a:gd name="connsiteX43" fmla="*/ 168876 w 304114"/>
                  <a:gd name="connsiteY43" fmla="*/ 133178 h 668638"/>
                  <a:gd name="connsiteX44" fmla="*/ 172995 w 304114"/>
                  <a:gd name="connsiteY44" fmla="*/ 120822 h 668638"/>
                  <a:gd name="connsiteX45" fmla="*/ 185352 w 304114"/>
                  <a:gd name="connsiteY45" fmla="*/ 108465 h 668638"/>
                  <a:gd name="connsiteX46" fmla="*/ 193589 w 304114"/>
                  <a:gd name="connsiteY46" fmla="*/ 83751 h 668638"/>
                  <a:gd name="connsiteX47" fmla="*/ 214184 w 304114"/>
                  <a:gd name="connsiteY47" fmla="*/ 59038 h 668638"/>
                  <a:gd name="connsiteX48" fmla="*/ 238898 w 304114"/>
                  <a:gd name="connsiteY48" fmla="*/ 38443 h 668638"/>
                  <a:gd name="connsiteX49" fmla="*/ 263611 w 304114"/>
                  <a:gd name="connsiteY49" fmla="*/ 21968 h 668638"/>
                  <a:gd name="connsiteX50" fmla="*/ 275968 w 304114"/>
                  <a:gd name="connsiteY50" fmla="*/ 9611 h 668638"/>
                  <a:gd name="connsiteX51" fmla="*/ 292444 w 304114"/>
                  <a:gd name="connsiteY51" fmla="*/ 1373 h 6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4114" h="668638">
                    <a:moveTo>
                      <a:pt x="292444" y="1373"/>
                    </a:moveTo>
                    <a:cubicBezTo>
                      <a:pt x="280774" y="2746"/>
                      <a:pt x="250371" y="3041"/>
                      <a:pt x="205946" y="17849"/>
                    </a:cubicBezTo>
                    <a:cubicBezTo>
                      <a:pt x="201827" y="19222"/>
                      <a:pt x="197202" y="19560"/>
                      <a:pt x="193589" y="21968"/>
                    </a:cubicBezTo>
                    <a:cubicBezTo>
                      <a:pt x="138728" y="58541"/>
                      <a:pt x="220043" y="5898"/>
                      <a:pt x="168876" y="34324"/>
                    </a:cubicBezTo>
                    <a:cubicBezTo>
                      <a:pt x="160221" y="39132"/>
                      <a:pt x="144162" y="50800"/>
                      <a:pt x="144162" y="50800"/>
                    </a:cubicBezTo>
                    <a:cubicBezTo>
                      <a:pt x="141416" y="54919"/>
                      <a:pt x="139425" y="59657"/>
                      <a:pt x="135925" y="63157"/>
                    </a:cubicBezTo>
                    <a:cubicBezTo>
                      <a:pt x="132425" y="66658"/>
                      <a:pt x="126828" y="67669"/>
                      <a:pt x="123568" y="71395"/>
                    </a:cubicBezTo>
                    <a:cubicBezTo>
                      <a:pt x="117048" y="78846"/>
                      <a:pt x="112584" y="87870"/>
                      <a:pt x="107092" y="96108"/>
                    </a:cubicBezTo>
                    <a:lnTo>
                      <a:pt x="82379" y="133178"/>
                    </a:lnTo>
                    <a:lnTo>
                      <a:pt x="65903" y="157892"/>
                    </a:lnTo>
                    <a:cubicBezTo>
                      <a:pt x="63157" y="162011"/>
                      <a:pt x="59231" y="165553"/>
                      <a:pt x="57665" y="170249"/>
                    </a:cubicBezTo>
                    <a:lnTo>
                      <a:pt x="49427" y="194962"/>
                    </a:lnTo>
                    <a:cubicBezTo>
                      <a:pt x="48054" y="199081"/>
                      <a:pt x="47250" y="203435"/>
                      <a:pt x="45308" y="207319"/>
                    </a:cubicBezTo>
                    <a:cubicBezTo>
                      <a:pt x="42562" y="212811"/>
                      <a:pt x="39351" y="218094"/>
                      <a:pt x="37071" y="223795"/>
                    </a:cubicBezTo>
                    <a:lnTo>
                      <a:pt x="24714" y="260865"/>
                    </a:lnTo>
                    <a:cubicBezTo>
                      <a:pt x="23341" y="264984"/>
                      <a:pt x="23004" y="269609"/>
                      <a:pt x="20595" y="273222"/>
                    </a:cubicBezTo>
                    <a:lnTo>
                      <a:pt x="12357" y="285578"/>
                    </a:lnTo>
                    <a:cubicBezTo>
                      <a:pt x="3955" y="310785"/>
                      <a:pt x="10773" y="287638"/>
                      <a:pt x="4119" y="330887"/>
                    </a:cubicBezTo>
                    <a:cubicBezTo>
                      <a:pt x="3054" y="337806"/>
                      <a:pt x="1373" y="344616"/>
                      <a:pt x="0" y="351481"/>
                    </a:cubicBezTo>
                    <a:cubicBezTo>
                      <a:pt x="1373" y="372076"/>
                      <a:pt x="1200" y="392832"/>
                      <a:pt x="4119" y="413265"/>
                    </a:cubicBezTo>
                    <a:cubicBezTo>
                      <a:pt x="5347" y="421861"/>
                      <a:pt x="9611" y="429740"/>
                      <a:pt x="12357" y="437978"/>
                    </a:cubicBezTo>
                    <a:lnTo>
                      <a:pt x="20595" y="462692"/>
                    </a:lnTo>
                    <a:lnTo>
                      <a:pt x="32952" y="499762"/>
                    </a:lnTo>
                    <a:lnTo>
                      <a:pt x="37071" y="512119"/>
                    </a:lnTo>
                    <a:cubicBezTo>
                      <a:pt x="38444" y="516238"/>
                      <a:pt x="38781" y="520864"/>
                      <a:pt x="41189" y="524476"/>
                    </a:cubicBezTo>
                    <a:lnTo>
                      <a:pt x="49427" y="536832"/>
                    </a:lnTo>
                    <a:lnTo>
                      <a:pt x="57665" y="561546"/>
                    </a:lnTo>
                    <a:cubicBezTo>
                      <a:pt x="59038" y="565665"/>
                      <a:pt x="59376" y="570290"/>
                      <a:pt x="61784" y="573903"/>
                    </a:cubicBezTo>
                    <a:cubicBezTo>
                      <a:pt x="67276" y="582141"/>
                      <a:pt x="75129" y="589223"/>
                      <a:pt x="78260" y="598616"/>
                    </a:cubicBezTo>
                    <a:cubicBezTo>
                      <a:pt x="79633" y="602735"/>
                      <a:pt x="80437" y="607090"/>
                      <a:pt x="82379" y="610973"/>
                    </a:cubicBezTo>
                    <a:cubicBezTo>
                      <a:pt x="84593" y="615401"/>
                      <a:pt x="88402" y="618902"/>
                      <a:pt x="90616" y="623330"/>
                    </a:cubicBezTo>
                    <a:cubicBezTo>
                      <a:pt x="92558" y="627213"/>
                      <a:pt x="92626" y="631892"/>
                      <a:pt x="94735" y="635687"/>
                    </a:cubicBezTo>
                    <a:cubicBezTo>
                      <a:pt x="108868" y="661127"/>
                      <a:pt x="105518" y="656604"/>
                      <a:pt x="123568" y="668638"/>
                    </a:cubicBezTo>
                    <a:cubicBezTo>
                      <a:pt x="124941" y="664519"/>
                      <a:pt x="127687" y="660623"/>
                      <a:pt x="127687" y="656281"/>
                    </a:cubicBezTo>
                    <a:cubicBezTo>
                      <a:pt x="127687" y="651939"/>
                      <a:pt x="124621" y="648136"/>
                      <a:pt x="123568" y="643924"/>
                    </a:cubicBezTo>
                    <a:cubicBezTo>
                      <a:pt x="121870" y="637132"/>
                      <a:pt x="120822" y="630195"/>
                      <a:pt x="119449" y="623330"/>
                    </a:cubicBezTo>
                    <a:cubicBezTo>
                      <a:pt x="120822" y="579395"/>
                      <a:pt x="121477" y="535431"/>
                      <a:pt x="123568" y="491524"/>
                    </a:cubicBezTo>
                    <a:cubicBezTo>
                      <a:pt x="125768" y="445323"/>
                      <a:pt x="115319" y="453427"/>
                      <a:pt x="144162" y="446216"/>
                    </a:cubicBezTo>
                    <a:cubicBezTo>
                      <a:pt x="149654" y="447589"/>
                      <a:pt x="155267" y="452125"/>
                      <a:pt x="160638" y="450335"/>
                    </a:cubicBezTo>
                    <a:cubicBezTo>
                      <a:pt x="175011" y="445544"/>
                      <a:pt x="167173" y="432871"/>
                      <a:pt x="164757" y="425622"/>
                    </a:cubicBezTo>
                    <a:cubicBezTo>
                      <a:pt x="162708" y="413326"/>
                      <a:pt x="156519" y="378266"/>
                      <a:pt x="156519" y="367957"/>
                    </a:cubicBezTo>
                    <a:cubicBezTo>
                      <a:pt x="156519" y="339092"/>
                      <a:pt x="159384" y="310297"/>
                      <a:pt x="160638" y="281459"/>
                    </a:cubicBezTo>
                    <a:cubicBezTo>
                      <a:pt x="162130" y="247140"/>
                      <a:pt x="162851" y="212786"/>
                      <a:pt x="164757" y="178487"/>
                    </a:cubicBezTo>
                    <a:cubicBezTo>
                      <a:pt x="165598" y="163345"/>
                      <a:pt x="166731" y="148191"/>
                      <a:pt x="168876" y="133178"/>
                    </a:cubicBezTo>
                    <a:cubicBezTo>
                      <a:pt x="169490" y="128880"/>
                      <a:pt x="170587" y="124434"/>
                      <a:pt x="172995" y="120822"/>
                    </a:cubicBezTo>
                    <a:cubicBezTo>
                      <a:pt x="176226" y="115975"/>
                      <a:pt x="181233" y="112584"/>
                      <a:pt x="185352" y="108465"/>
                    </a:cubicBezTo>
                    <a:cubicBezTo>
                      <a:pt x="188098" y="100227"/>
                      <a:pt x="187449" y="89891"/>
                      <a:pt x="193589" y="83751"/>
                    </a:cubicBezTo>
                    <a:cubicBezTo>
                      <a:pt x="229681" y="47662"/>
                      <a:pt x="185518" y="93437"/>
                      <a:pt x="214184" y="59038"/>
                    </a:cubicBezTo>
                    <a:cubicBezTo>
                      <a:pt x="230593" y="39347"/>
                      <a:pt x="221225" y="53170"/>
                      <a:pt x="238898" y="38443"/>
                    </a:cubicBezTo>
                    <a:cubicBezTo>
                      <a:pt x="259466" y="21303"/>
                      <a:pt x="241895" y="29207"/>
                      <a:pt x="263611" y="21968"/>
                    </a:cubicBezTo>
                    <a:cubicBezTo>
                      <a:pt x="267730" y="17849"/>
                      <a:pt x="272239" y="14086"/>
                      <a:pt x="275968" y="9611"/>
                    </a:cubicBezTo>
                    <a:cubicBezTo>
                      <a:pt x="279137" y="5808"/>
                      <a:pt x="304114" y="0"/>
                      <a:pt x="292444" y="1373"/>
                    </a:cubicBez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0" name="Freeform 129"/>
              <p:cNvSpPr/>
              <p:nvPr/>
            </p:nvSpPr>
            <p:spPr>
              <a:xfrm>
                <a:off x="2964566" y="4560262"/>
                <a:ext cx="198898" cy="406695"/>
              </a:xfrm>
              <a:custGeom>
                <a:avLst/>
                <a:gdLst>
                  <a:gd name="connsiteX0" fmla="*/ 0 w 197708"/>
                  <a:gd name="connsiteY0" fmla="*/ 0 h 407773"/>
                  <a:gd name="connsiteX1" fmla="*/ 61783 w 197708"/>
                  <a:gd name="connsiteY1" fmla="*/ 61784 h 407773"/>
                  <a:gd name="connsiteX2" fmla="*/ 140043 w 197708"/>
                  <a:gd name="connsiteY2" fmla="*/ 201827 h 407773"/>
                  <a:gd name="connsiteX3" fmla="*/ 197708 w 197708"/>
                  <a:gd name="connsiteY3" fmla="*/ 407773 h 407773"/>
                </a:gdLst>
                <a:ahLst/>
                <a:cxnLst>
                  <a:cxn ang="0">
                    <a:pos x="connsiteX0" y="connsiteY0"/>
                  </a:cxn>
                  <a:cxn ang="0">
                    <a:pos x="connsiteX1" y="connsiteY1"/>
                  </a:cxn>
                  <a:cxn ang="0">
                    <a:pos x="connsiteX2" y="connsiteY2"/>
                  </a:cxn>
                  <a:cxn ang="0">
                    <a:pos x="connsiteX3" y="connsiteY3"/>
                  </a:cxn>
                </a:cxnLst>
                <a:rect l="l" t="t" r="r" b="b"/>
                <a:pathLst>
                  <a:path w="197708" h="407773">
                    <a:moveTo>
                      <a:pt x="0" y="0"/>
                    </a:moveTo>
                    <a:cubicBezTo>
                      <a:pt x="19221" y="14073"/>
                      <a:pt x="38443" y="28146"/>
                      <a:pt x="61783" y="61784"/>
                    </a:cubicBezTo>
                    <a:cubicBezTo>
                      <a:pt x="85123" y="95422"/>
                      <a:pt x="117389" y="144162"/>
                      <a:pt x="140043" y="201827"/>
                    </a:cubicBezTo>
                    <a:cubicBezTo>
                      <a:pt x="162697" y="259492"/>
                      <a:pt x="197708" y="407773"/>
                      <a:pt x="197708" y="407773"/>
                    </a:cubicBezTo>
                  </a:path>
                </a:pathLst>
              </a:custGeom>
              <a:ln>
                <a:solidFill>
                  <a:srgbClr val="33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1" name="Freeform 130"/>
              <p:cNvSpPr/>
              <p:nvPr/>
            </p:nvSpPr>
            <p:spPr>
              <a:xfrm>
                <a:off x="2948439" y="4498171"/>
                <a:ext cx="631635" cy="65195"/>
              </a:xfrm>
              <a:custGeom>
                <a:avLst/>
                <a:gdLst>
                  <a:gd name="connsiteX0" fmla="*/ 0 w 630195"/>
                  <a:gd name="connsiteY0" fmla="*/ 66589 h 66589"/>
                  <a:gd name="connsiteX1" fmla="*/ 210065 w 630195"/>
                  <a:gd name="connsiteY1" fmla="*/ 25400 h 66589"/>
                  <a:gd name="connsiteX2" fmla="*/ 395416 w 630195"/>
                  <a:gd name="connsiteY2" fmla="*/ 686 h 66589"/>
                  <a:gd name="connsiteX3" fmla="*/ 630195 w 630195"/>
                  <a:gd name="connsiteY3" fmla="*/ 21281 h 66589"/>
                </a:gdLst>
                <a:ahLst/>
                <a:cxnLst>
                  <a:cxn ang="0">
                    <a:pos x="connsiteX0" y="connsiteY0"/>
                  </a:cxn>
                  <a:cxn ang="0">
                    <a:pos x="connsiteX1" y="connsiteY1"/>
                  </a:cxn>
                  <a:cxn ang="0">
                    <a:pos x="connsiteX2" y="connsiteY2"/>
                  </a:cxn>
                  <a:cxn ang="0">
                    <a:pos x="connsiteX3" y="connsiteY3"/>
                  </a:cxn>
                </a:cxnLst>
                <a:rect l="l" t="t" r="r" b="b"/>
                <a:pathLst>
                  <a:path w="630195" h="66589">
                    <a:moveTo>
                      <a:pt x="0" y="66589"/>
                    </a:moveTo>
                    <a:cubicBezTo>
                      <a:pt x="72081" y="51486"/>
                      <a:pt x="144162" y="36384"/>
                      <a:pt x="210065" y="25400"/>
                    </a:cubicBezTo>
                    <a:cubicBezTo>
                      <a:pt x="275968" y="14416"/>
                      <a:pt x="325394" y="1373"/>
                      <a:pt x="395416" y="686"/>
                    </a:cubicBezTo>
                    <a:cubicBezTo>
                      <a:pt x="465438" y="0"/>
                      <a:pt x="630195" y="21281"/>
                      <a:pt x="630195" y="21281"/>
                    </a:cubicBezTo>
                  </a:path>
                </a:pathLst>
              </a:custGeom>
              <a:ln w="28575">
                <a:solidFill>
                  <a:srgbClr val="33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2" name="Freeform 131"/>
              <p:cNvSpPr/>
              <p:nvPr/>
            </p:nvSpPr>
            <p:spPr>
              <a:xfrm>
                <a:off x="3507504" y="3349488"/>
                <a:ext cx="725710" cy="502937"/>
              </a:xfrm>
              <a:custGeom>
                <a:avLst/>
                <a:gdLst>
                  <a:gd name="connsiteX0" fmla="*/ 2059 w 724829"/>
                  <a:gd name="connsiteY0" fmla="*/ 164757 h 502532"/>
                  <a:gd name="connsiteX1" fmla="*/ 14416 w 724829"/>
                  <a:gd name="connsiteY1" fmla="*/ 160638 h 502532"/>
                  <a:gd name="connsiteX2" fmla="*/ 59724 w 724829"/>
                  <a:gd name="connsiteY2" fmla="*/ 131805 h 502532"/>
                  <a:gd name="connsiteX3" fmla="*/ 72081 w 724829"/>
                  <a:gd name="connsiteY3" fmla="*/ 123568 h 502532"/>
                  <a:gd name="connsiteX4" fmla="*/ 84437 w 724829"/>
                  <a:gd name="connsiteY4" fmla="*/ 119449 h 502532"/>
                  <a:gd name="connsiteX5" fmla="*/ 92675 w 724829"/>
                  <a:gd name="connsiteY5" fmla="*/ 94735 h 502532"/>
                  <a:gd name="connsiteX6" fmla="*/ 96794 w 724829"/>
                  <a:gd name="connsiteY6" fmla="*/ 82378 h 502532"/>
                  <a:gd name="connsiteX7" fmla="*/ 105032 w 724829"/>
                  <a:gd name="connsiteY7" fmla="*/ 70022 h 502532"/>
                  <a:gd name="connsiteX8" fmla="*/ 121508 w 724829"/>
                  <a:gd name="connsiteY8" fmla="*/ 45308 h 502532"/>
                  <a:gd name="connsiteX9" fmla="*/ 125626 w 724829"/>
                  <a:gd name="connsiteY9" fmla="*/ 32951 h 502532"/>
                  <a:gd name="connsiteX10" fmla="*/ 137983 w 724829"/>
                  <a:gd name="connsiteY10" fmla="*/ 20595 h 502532"/>
                  <a:gd name="connsiteX11" fmla="*/ 175054 w 724829"/>
                  <a:gd name="connsiteY11" fmla="*/ 0 h 502532"/>
                  <a:gd name="connsiteX12" fmla="*/ 195648 w 724829"/>
                  <a:gd name="connsiteY12" fmla="*/ 28833 h 502532"/>
                  <a:gd name="connsiteX13" fmla="*/ 195648 w 724829"/>
                  <a:gd name="connsiteY13" fmla="*/ 28833 h 502532"/>
                  <a:gd name="connsiteX14" fmla="*/ 208005 w 724829"/>
                  <a:gd name="connsiteY14" fmla="*/ 37070 h 502532"/>
                  <a:gd name="connsiteX15" fmla="*/ 212124 w 724829"/>
                  <a:gd name="connsiteY15" fmla="*/ 49427 h 502532"/>
                  <a:gd name="connsiteX16" fmla="*/ 224481 w 724829"/>
                  <a:gd name="connsiteY16" fmla="*/ 53546 h 502532"/>
                  <a:gd name="connsiteX17" fmla="*/ 249194 w 724829"/>
                  <a:gd name="connsiteY17" fmla="*/ 45308 h 502532"/>
                  <a:gd name="connsiteX18" fmla="*/ 265670 w 724829"/>
                  <a:gd name="connsiteY18" fmla="*/ 41189 h 502532"/>
                  <a:gd name="connsiteX19" fmla="*/ 385118 w 724829"/>
                  <a:gd name="connsiteY19" fmla="*/ 45308 h 502532"/>
                  <a:gd name="connsiteX20" fmla="*/ 405713 w 724829"/>
                  <a:gd name="connsiteY20" fmla="*/ 61784 h 502532"/>
                  <a:gd name="connsiteX21" fmla="*/ 438664 w 724829"/>
                  <a:gd name="connsiteY21" fmla="*/ 70022 h 502532"/>
                  <a:gd name="connsiteX22" fmla="*/ 463378 w 724829"/>
                  <a:gd name="connsiteY22" fmla="*/ 82378 h 502532"/>
                  <a:gd name="connsiteX23" fmla="*/ 475735 w 724829"/>
                  <a:gd name="connsiteY23" fmla="*/ 86497 h 502532"/>
                  <a:gd name="connsiteX24" fmla="*/ 500448 w 724829"/>
                  <a:gd name="connsiteY24" fmla="*/ 102973 h 502532"/>
                  <a:gd name="connsiteX25" fmla="*/ 512805 w 724829"/>
                  <a:gd name="connsiteY25" fmla="*/ 111211 h 502532"/>
                  <a:gd name="connsiteX26" fmla="*/ 504567 w 724829"/>
                  <a:gd name="connsiteY26" fmla="*/ 148281 h 502532"/>
                  <a:gd name="connsiteX27" fmla="*/ 496329 w 724829"/>
                  <a:gd name="connsiteY27" fmla="*/ 160638 h 502532"/>
                  <a:gd name="connsiteX28" fmla="*/ 533399 w 724829"/>
                  <a:gd name="connsiteY28" fmla="*/ 181233 h 502532"/>
                  <a:gd name="connsiteX29" fmla="*/ 545756 w 724829"/>
                  <a:gd name="connsiteY29" fmla="*/ 185351 h 502532"/>
                  <a:gd name="connsiteX30" fmla="*/ 553994 w 724829"/>
                  <a:gd name="connsiteY30" fmla="*/ 197708 h 502532"/>
                  <a:gd name="connsiteX31" fmla="*/ 578708 w 724829"/>
                  <a:gd name="connsiteY31" fmla="*/ 210065 h 502532"/>
                  <a:gd name="connsiteX32" fmla="*/ 586945 w 724829"/>
                  <a:gd name="connsiteY32" fmla="*/ 238897 h 502532"/>
                  <a:gd name="connsiteX33" fmla="*/ 599302 w 724829"/>
                  <a:gd name="connsiteY33" fmla="*/ 275968 h 502532"/>
                  <a:gd name="connsiteX34" fmla="*/ 603421 w 724829"/>
                  <a:gd name="connsiteY34" fmla="*/ 288324 h 502532"/>
                  <a:gd name="connsiteX35" fmla="*/ 607540 w 724829"/>
                  <a:gd name="connsiteY35" fmla="*/ 300681 h 502532"/>
                  <a:gd name="connsiteX36" fmla="*/ 624016 w 724829"/>
                  <a:gd name="connsiteY36" fmla="*/ 325395 h 502532"/>
                  <a:gd name="connsiteX37" fmla="*/ 632254 w 724829"/>
                  <a:gd name="connsiteY37" fmla="*/ 337751 h 502532"/>
                  <a:gd name="connsiteX38" fmla="*/ 640491 w 724829"/>
                  <a:gd name="connsiteY38" fmla="*/ 362465 h 502532"/>
                  <a:gd name="connsiteX39" fmla="*/ 652848 w 724829"/>
                  <a:gd name="connsiteY39" fmla="*/ 387178 h 502532"/>
                  <a:gd name="connsiteX40" fmla="*/ 677562 w 724829"/>
                  <a:gd name="connsiteY40" fmla="*/ 403654 h 502532"/>
                  <a:gd name="connsiteX41" fmla="*/ 694037 w 724829"/>
                  <a:gd name="connsiteY41" fmla="*/ 428368 h 502532"/>
                  <a:gd name="connsiteX42" fmla="*/ 710513 w 724829"/>
                  <a:gd name="connsiteY42" fmla="*/ 453081 h 502532"/>
                  <a:gd name="connsiteX43" fmla="*/ 718751 w 724829"/>
                  <a:gd name="connsiteY43" fmla="*/ 465438 h 502532"/>
                  <a:gd name="connsiteX44" fmla="*/ 722870 w 724829"/>
                  <a:gd name="connsiteY44" fmla="*/ 477795 h 502532"/>
                  <a:gd name="connsiteX45" fmla="*/ 718751 w 724829"/>
                  <a:gd name="connsiteY45" fmla="*/ 498389 h 502532"/>
                  <a:gd name="connsiteX46" fmla="*/ 694037 w 724829"/>
                  <a:gd name="connsiteY46" fmla="*/ 494270 h 502532"/>
                  <a:gd name="connsiteX47" fmla="*/ 669324 w 724829"/>
                  <a:gd name="connsiteY47" fmla="*/ 486033 h 502532"/>
                  <a:gd name="connsiteX48" fmla="*/ 644610 w 724829"/>
                  <a:gd name="connsiteY48" fmla="*/ 469557 h 502532"/>
                  <a:gd name="connsiteX49" fmla="*/ 628135 w 724829"/>
                  <a:gd name="connsiteY49" fmla="*/ 465438 h 502532"/>
                  <a:gd name="connsiteX50" fmla="*/ 615778 w 724829"/>
                  <a:gd name="connsiteY50" fmla="*/ 461319 h 502532"/>
                  <a:gd name="connsiteX51" fmla="*/ 541637 w 724829"/>
                  <a:gd name="connsiteY51" fmla="*/ 453081 h 502532"/>
                  <a:gd name="connsiteX52" fmla="*/ 516924 w 724829"/>
                  <a:gd name="connsiteY52" fmla="*/ 436605 h 502532"/>
                  <a:gd name="connsiteX53" fmla="*/ 504567 w 724829"/>
                  <a:gd name="connsiteY53" fmla="*/ 432487 h 502532"/>
                  <a:gd name="connsiteX54" fmla="*/ 479854 w 724829"/>
                  <a:gd name="connsiteY54" fmla="*/ 420130 h 502532"/>
                  <a:gd name="connsiteX55" fmla="*/ 467497 w 724829"/>
                  <a:gd name="connsiteY55" fmla="*/ 411892 h 502532"/>
                  <a:gd name="connsiteX56" fmla="*/ 426308 w 724829"/>
                  <a:gd name="connsiteY56" fmla="*/ 403654 h 502532"/>
                  <a:gd name="connsiteX57" fmla="*/ 413951 w 724829"/>
                  <a:gd name="connsiteY57" fmla="*/ 395416 h 502532"/>
                  <a:gd name="connsiteX58" fmla="*/ 397475 w 724829"/>
                  <a:gd name="connsiteY58" fmla="*/ 399535 h 502532"/>
                  <a:gd name="connsiteX59" fmla="*/ 385118 w 724829"/>
                  <a:gd name="connsiteY59" fmla="*/ 395416 h 502532"/>
                  <a:gd name="connsiteX60" fmla="*/ 376881 w 724829"/>
                  <a:gd name="connsiteY60" fmla="*/ 383060 h 502532"/>
                  <a:gd name="connsiteX61" fmla="*/ 372762 w 724829"/>
                  <a:gd name="connsiteY61" fmla="*/ 370703 h 502532"/>
                  <a:gd name="connsiteX62" fmla="*/ 360405 w 724829"/>
                  <a:gd name="connsiteY62" fmla="*/ 358346 h 502532"/>
                  <a:gd name="connsiteX63" fmla="*/ 331572 w 724829"/>
                  <a:gd name="connsiteY63" fmla="*/ 341870 h 502532"/>
                  <a:gd name="connsiteX64" fmla="*/ 315097 w 724829"/>
                  <a:gd name="connsiteY64" fmla="*/ 337751 h 502532"/>
                  <a:gd name="connsiteX65" fmla="*/ 302740 w 724829"/>
                  <a:gd name="connsiteY65" fmla="*/ 333633 h 502532"/>
                  <a:gd name="connsiteX66" fmla="*/ 265670 w 724829"/>
                  <a:gd name="connsiteY66" fmla="*/ 308919 h 502532"/>
                  <a:gd name="connsiteX67" fmla="*/ 253313 w 724829"/>
                  <a:gd name="connsiteY67" fmla="*/ 300681 h 502532"/>
                  <a:gd name="connsiteX68" fmla="*/ 240956 w 724829"/>
                  <a:gd name="connsiteY68" fmla="*/ 292443 h 502532"/>
                  <a:gd name="connsiteX69" fmla="*/ 228599 w 724829"/>
                  <a:gd name="connsiteY69" fmla="*/ 288324 h 502532"/>
                  <a:gd name="connsiteX70" fmla="*/ 208005 w 724829"/>
                  <a:gd name="connsiteY70" fmla="*/ 263611 h 502532"/>
                  <a:gd name="connsiteX71" fmla="*/ 195648 w 724829"/>
                  <a:gd name="connsiteY71" fmla="*/ 251254 h 502532"/>
                  <a:gd name="connsiteX72" fmla="*/ 187410 w 724829"/>
                  <a:gd name="connsiteY72" fmla="*/ 226541 h 502532"/>
                  <a:gd name="connsiteX73" fmla="*/ 175054 w 724829"/>
                  <a:gd name="connsiteY73" fmla="*/ 214184 h 502532"/>
                  <a:gd name="connsiteX74" fmla="*/ 158578 w 724829"/>
                  <a:gd name="connsiteY74" fmla="*/ 189470 h 502532"/>
                  <a:gd name="connsiteX75" fmla="*/ 146221 w 724829"/>
                  <a:gd name="connsiteY75" fmla="*/ 181233 h 502532"/>
                  <a:gd name="connsiteX76" fmla="*/ 133864 w 724829"/>
                  <a:gd name="connsiteY76" fmla="*/ 168876 h 502532"/>
                  <a:gd name="connsiteX77" fmla="*/ 121508 w 724829"/>
                  <a:gd name="connsiteY77" fmla="*/ 164757 h 502532"/>
                  <a:gd name="connsiteX78" fmla="*/ 109151 w 724829"/>
                  <a:gd name="connsiteY78" fmla="*/ 156519 h 502532"/>
                  <a:gd name="connsiteX79" fmla="*/ 39129 w 724829"/>
                  <a:gd name="connsiteY79" fmla="*/ 152400 h 502532"/>
                  <a:gd name="connsiteX80" fmla="*/ 26772 w 724829"/>
                  <a:gd name="connsiteY80" fmla="*/ 156519 h 502532"/>
                  <a:gd name="connsiteX81" fmla="*/ 2059 w 724829"/>
                  <a:gd name="connsiteY81" fmla="*/ 164757 h 50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24829" h="502532">
                    <a:moveTo>
                      <a:pt x="2059" y="164757"/>
                    </a:moveTo>
                    <a:cubicBezTo>
                      <a:pt x="0" y="165444"/>
                      <a:pt x="10533" y="162580"/>
                      <a:pt x="14416" y="160638"/>
                    </a:cubicBezTo>
                    <a:cubicBezTo>
                      <a:pt x="26047" y="154822"/>
                      <a:pt x="49934" y="138332"/>
                      <a:pt x="59724" y="131805"/>
                    </a:cubicBezTo>
                    <a:cubicBezTo>
                      <a:pt x="63843" y="129059"/>
                      <a:pt x="67385" y="125134"/>
                      <a:pt x="72081" y="123568"/>
                    </a:cubicBezTo>
                    <a:lnTo>
                      <a:pt x="84437" y="119449"/>
                    </a:lnTo>
                    <a:lnTo>
                      <a:pt x="92675" y="94735"/>
                    </a:lnTo>
                    <a:cubicBezTo>
                      <a:pt x="94048" y="90616"/>
                      <a:pt x="94385" y="85991"/>
                      <a:pt x="96794" y="82378"/>
                    </a:cubicBezTo>
                    <a:lnTo>
                      <a:pt x="105032" y="70022"/>
                    </a:lnTo>
                    <a:cubicBezTo>
                      <a:pt x="114827" y="40637"/>
                      <a:pt x="100937" y="76166"/>
                      <a:pt x="121508" y="45308"/>
                    </a:cubicBezTo>
                    <a:cubicBezTo>
                      <a:pt x="123916" y="41695"/>
                      <a:pt x="123218" y="36564"/>
                      <a:pt x="125626" y="32951"/>
                    </a:cubicBezTo>
                    <a:cubicBezTo>
                      <a:pt x="128857" y="28104"/>
                      <a:pt x="133385" y="24171"/>
                      <a:pt x="137983" y="20595"/>
                    </a:cubicBezTo>
                    <a:cubicBezTo>
                      <a:pt x="159229" y="4071"/>
                      <a:pt x="156409" y="6215"/>
                      <a:pt x="175054" y="0"/>
                    </a:cubicBezTo>
                    <a:cubicBezTo>
                      <a:pt x="195648" y="6865"/>
                      <a:pt x="186037" y="0"/>
                      <a:pt x="195648" y="28833"/>
                    </a:cubicBezTo>
                    <a:lnTo>
                      <a:pt x="195648" y="28833"/>
                    </a:lnTo>
                    <a:lnTo>
                      <a:pt x="208005" y="37070"/>
                    </a:lnTo>
                    <a:cubicBezTo>
                      <a:pt x="209378" y="41189"/>
                      <a:pt x="209054" y="46357"/>
                      <a:pt x="212124" y="49427"/>
                    </a:cubicBezTo>
                    <a:cubicBezTo>
                      <a:pt x="215194" y="52497"/>
                      <a:pt x="220166" y="54025"/>
                      <a:pt x="224481" y="53546"/>
                    </a:cubicBezTo>
                    <a:cubicBezTo>
                      <a:pt x="233111" y="52587"/>
                      <a:pt x="240770" y="47414"/>
                      <a:pt x="249194" y="45308"/>
                    </a:cubicBezTo>
                    <a:lnTo>
                      <a:pt x="265670" y="41189"/>
                    </a:lnTo>
                    <a:cubicBezTo>
                      <a:pt x="305486" y="42562"/>
                      <a:pt x="345356" y="42823"/>
                      <a:pt x="385118" y="45308"/>
                    </a:cubicBezTo>
                    <a:cubicBezTo>
                      <a:pt x="404772" y="46536"/>
                      <a:pt x="392102" y="50895"/>
                      <a:pt x="405713" y="61784"/>
                    </a:cubicBezTo>
                    <a:cubicBezTo>
                      <a:pt x="409992" y="65208"/>
                      <a:pt x="437545" y="69742"/>
                      <a:pt x="438664" y="70022"/>
                    </a:cubicBezTo>
                    <a:cubicBezTo>
                      <a:pt x="459370" y="75199"/>
                      <a:pt x="443244" y="72312"/>
                      <a:pt x="463378" y="82378"/>
                    </a:cubicBezTo>
                    <a:cubicBezTo>
                      <a:pt x="467261" y="84320"/>
                      <a:pt x="471616" y="85124"/>
                      <a:pt x="475735" y="86497"/>
                    </a:cubicBezTo>
                    <a:lnTo>
                      <a:pt x="500448" y="102973"/>
                    </a:lnTo>
                    <a:lnTo>
                      <a:pt x="512805" y="111211"/>
                    </a:lnTo>
                    <a:cubicBezTo>
                      <a:pt x="526535" y="131806"/>
                      <a:pt x="523789" y="119449"/>
                      <a:pt x="504567" y="148281"/>
                    </a:cubicBezTo>
                    <a:lnTo>
                      <a:pt x="496329" y="160638"/>
                    </a:lnTo>
                    <a:cubicBezTo>
                      <a:pt x="514825" y="179134"/>
                      <a:pt x="503161" y="171154"/>
                      <a:pt x="533399" y="181233"/>
                    </a:cubicBezTo>
                    <a:lnTo>
                      <a:pt x="545756" y="185351"/>
                    </a:lnTo>
                    <a:cubicBezTo>
                      <a:pt x="548502" y="189470"/>
                      <a:pt x="550494" y="194208"/>
                      <a:pt x="553994" y="197708"/>
                    </a:cubicBezTo>
                    <a:cubicBezTo>
                      <a:pt x="561979" y="205693"/>
                      <a:pt x="568658" y="206715"/>
                      <a:pt x="578708" y="210065"/>
                    </a:cubicBezTo>
                    <a:cubicBezTo>
                      <a:pt x="592567" y="251652"/>
                      <a:pt x="571406" y="187102"/>
                      <a:pt x="586945" y="238897"/>
                    </a:cubicBezTo>
                    <a:cubicBezTo>
                      <a:pt x="590688" y="251373"/>
                      <a:pt x="595183" y="263611"/>
                      <a:pt x="599302" y="275968"/>
                    </a:cubicBezTo>
                    <a:lnTo>
                      <a:pt x="603421" y="288324"/>
                    </a:lnTo>
                    <a:cubicBezTo>
                      <a:pt x="604794" y="292443"/>
                      <a:pt x="605132" y="297068"/>
                      <a:pt x="607540" y="300681"/>
                    </a:cubicBezTo>
                    <a:lnTo>
                      <a:pt x="624016" y="325395"/>
                    </a:lnTo>
                    <a:lnTo>
                      <a:pt x="632254" y="337751"/>
                    </a:lnTo>
                    <a:lnTo>
                      <a:pt x="640491" y="362465"/>
                    </a:lnTo>
                    <a:cubicBezTo>
                      <a:pt x="643429" y="371280"/>
                      <a:pt x="645333" y="380602"/>
                      <a:pt x="652848" y="387178"/>
                    </a:cubicBezTo>
                    <a:cubicBezTo>
                      <a:pt x="660299" y="393698"/>
                      <a:pt x="677562" y="403654"/>
                      <a:pt x="677562" y="403654"/>
                    </a:cubicBezTo>
                    <a:cubicBezTo>
                      <a:pt x="685439" y="427285"/>
                      <a:pt x="676041" y="405230"/>
                      <a:pt x="694037" y="428368"/>
                    </a:cubicBezTo>
                    <a:cubicBezTo>
                      <a:pt x="700115" y="436183"/>
                      <a:pt x="705021" y="444843"/>
                      <a:pt x="710513" y="453081"/>
                    </a:cubicBezTo>
                    <a:cubicBezTo>
                      <a:pt x="713259" y="457200"/>
                      <a:pt x="717186" y="460742"/>
                      <a:pt x="718751" y="465438"/>
                    </a:cubicBezTo>
                    <a:lnTo>
                      <a:pt x="722870" y="477795"/>
                    </a:lnTo>
                    <a:cubicBezTo>
                      <a:pt x="721497" y="484660"/>
                      <a:pt x="724829" y="494916"/>
                      <a:pt x="718751" y="498389"/>
                    </a:cubicBezTo>
                    <a:cubicBezTo>
                      <a:pt x="711500" y="502532"/>
                      <a:pt x="702139" y="496295"/>
                      <a:pt x="694037" y="494270"/>
                    </a:cubicBezTo>
                    <a:cubicBezTo>
                      <a:pt x="685613" y="492164"/>
                      <a:pt x="669324" y="486033"/>
                      <a:pt x="669324" y="486033"/>
                    </a:cubicBezTo>
                    <a:cubicBezTo>
                      <a:pt x="661086" y="480541"/>
                      <a:pt x="654215" y="471958"/>
                      <a:pt x="644610" y="469557"/>
                    </a:cubicBezTo>
                    <a:cubicBezTo>
                      <a:pt x="639118" y="468184"/>
                      <a:pt x="633578" y="466993"/>
                      <a:pt x="628135" y="465438"/>
                    </a:cubicBezTo>
                    <a:cubicBezTo>
                      <a:pt x="623960" y="464245"/>
                      <a:pt x="620035" y="462170"/>
                      <a:pt x="615778" y="461319"/>
                    </a:cubicBezTo>
                    <a:cubicBezTo>
                      <a:pt x="594900" y="457143"/>
                      <a:pt x="560739" y="454818"/>
                      <a:pt x="541637" y="453081"/>
                    </a:cubicBezTo>
                    <a:cubicBezTo>
                      <a:pt x="512253" y="443286"/>
                      <a:pt x="547783" y="457176"/>
                      <a:pt x="516924" y="436605"/>
                    </a:cubicBezTo>
                    <a:cubicBezTo>
                      <a:pt x="513311" y="434197"/>
                      <a:pt x="508686" y="433860"/>
                      <a:pt x="504567" y="432487"/>
                    </a:cubicBezTo>
                    <a:cubicBezTo>
                      <a:pt x="469152" y="408877"/>
                      <a:pt x="513960" y="437184"/>
                      <a:pt x="479854" y="420130"/>
                    </a:cubicBezTo>
                    <a:cubicBezTo>
                      <a:pt x="475426" y="417916"/>
                      <a:pt x="472229" y="413348"/>
                      <a:pt x="467497" y="411892"/>
                    </a:cubicBezTo>
                    <a:cubicBezTo>
                      <a:pt x="454115" y="407774"/>
                      <a:pt x="426308" y="403654"/>
                      <a:pt x="426308" y="403654"/>
                    </a:cubicBezTo>
                    <a:cubicBezTo>
                      <a:pt x="422189" y="400908"/>
                      <a:pt x="418852" y="396116"/>
                      <a:pt x="413951" y="395416"/>
                    </a:cubicBezTo>
                    <a:cubicBezTo>
                      <a:pt x="408347" y="394615"/>
                      <a:pt x="403136" y="399535"/>
                      <a:pt x="397475" y="399535"/>
                    </a:cubicBezTo>
                    <a:cubicBezTo>
                      <a:pt x="393133" y="399535"/>
                      <a:pt x="389237" y="396789"/>
                      <a:pt x="385118" y="395416"/>
                    </a:cubicBezTo>
                    <a:cubicBezTo>
                      <a:pt x="382372" y="391297"/>
                      <a:pt x="379095" y="387487"/>
                      <a:pt x="376881" y="383060"/>
                    </a:cubicBezTo>
                    <a:cubicBezTo>
                      <a:pt x="374939" y="379177"/>
                      <a:pt x="375170" y="374316"/>
                      <a:pt x="372762" y="370703"/>
                    </a:cubicBezTo>
                    <a:cubicBezTo>
                      <a:pt x="369531" y="365856"/>
                      <a:pt x="364880" y="362075"/>
                      <a:pt x="360405" y="358346"/>
                    </a:cubicBezTo>
                    <a:cubicBezTo>
                      <a:pt x="353886" y="352914"/>
                      <a:pt x="338897" y="344617"/>
                      <a:pt x="331572" y="341870"/>
                    </a:cubicBezTo>
                    <a:cubicBezTo>
                      <a:pt x="326272" y="339882"/>
                      <a:pt x="320540" y="339306"/>
                      <a:pt x="315097" y="337751"/>
                    </a:cubicBezTo>
                    <a:cubicBezTo>
                      <a:pt x="310922" y="336558"/>
                      <a:pt x="306859" y="335006"/>
                      <a:pt x="302740" y="333633"/>
                    </a:cubicBezTo>
                    <a:lnTo>
                      <a:pt x="265670" y="308919"/>
                    </a:lnTo>
                    <a:lnTo>
                      <a:pt x="253313" y="300681"/>
                    </a:lnTo>
                    <a:cubicBezTo>
                      <a:pt x="249194" y="297935"/>
                      <a:pt x="245652" y="294008"/>
                      <a:pt x="240956" y="292443"/>
                    </a:cubicBezTo>
                    <a:lnTo>
                      <a:pt x="228599" y="288324"/>
                    </a:lnTo>
                    <a:cubicBezTo>
                      <a:pt x="192501" y="252226"/>
                      <a:pt x="236677" y="298018"/>
                      <a:pt x="208005" y="263611"/>
                    </a:cubicBezTo>
                    <a:cubicBezTo>
                      <a:pt x="204276" y="259136"/>
                      <a:pt x="199767" y="255373"/>
                      <a:pt x="195648" y="251254"/>
                    </a:cubicBezTo>
                    <a:cubicBezTo>
                      <a:pt x="192902" y="243016"/>
                      <a:pt x="193550" y="232681"/>
                      <a:pt x="187410" y="226541"/>
                    </a:cubicBezTo>
                    <a:cubicBezTo>
                      <a:pt x="183291" y="222422"/>
                      <a:pt x="178630" y="218782"/>
                      <a:pt x="175054" y="214184"/>
                    </a:cubicBezTo>
                    <a:cubicBezTo>
                      <a:pt x="168976" y="206369"/>
                      <a:pt x="166816" y="194962"/>
                      <a:pt x="158578" y="189470"/>
                    </a:cubicBezTo>
                    <a:cubicBezTo>
                      <a:pt x="154459" y="186724"/>
                      <a:pt x="150024" y="184402"/>
                      <a:pt x="146221" y="181233"/>
                    </a:cubicBezTo>
                    <a:cubicBezTo>
                      <a:pt x="141746" y="177504"/>
                      <a:pt x="138711" y="172107"/>
                      <a:pt x="133864" y="168876"/>
                    </a:cubicBezTo>
                    <a:cubicBezTo>
                      <a:pt x="130252" y="166468"/>
                      <a:pt x="125391" y="166699"/>
                      <a:pt x="121508" y="164757"/>
                    </a:cubicBezTo>
                    <a:cubicBezTo>
                      <a:pt x="117080" y="162543"/>
                      <a:pt x="114047" y="157253"/>
                      <a:pt x="109151" y="156519"/>
                    </a:cubicBezTo>
                    <a:cubicBezTo>
                      <a:pt x="86029" y="153051"/>
                      <a:pt x="62470" y="153773"/>
                      <a:pt x="39129" y="152400"/>
                    </a:cubicBezTo>
                    <a:cubicBezTo>
                      <a:pt x="35010" y="153773"/>
                      <a:pt x="31010" y="155577"/>
                      <a:pt x="26772" y="156519"/>
                    </a:cubicBezTo>
                    <a:cubicBezTo>
                      <a:pt x="7221" y="160864"/>
                      <a:pt x="4118" y="164071"/>
                      <a:pt x="2059" y="164757"/>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3" name="Freeform 132"/>
              <p:cNvSpPr/>
              <p:nvPr/>
            </p:nvSpPr>
            <p:spPr>
              <a:xfrm>
                <a:off x="2862429" y="3215992"/>
                <a:ext cx="647762" cy="298037"/>
              </a:xfrm>
              <a:custGeom>
                <a:avLst/>
                <a:gdLst>
                  <a:gd name="connsiteX0" fmla="*/ 638432 w 646803"/>
                  <a:gd name="connsiteY0" fmla="*/ 144162 h 296562"/>
                  <a:gd name="connsiteX1" fmla="*/ 605481 w 646803"/>
                  <a:gd name="connsiteY1" fmla="*/ 123567 h 296562"/>
                  <a:gd name="connsiteX2" fmla="*/ 593124 w 646803"/>
                  <a:gd name="connsiteY2" fmla="*/ 119448 h 296562"/>
                  <a:gd name="connsiteX3" fmla="*/ 568410 w 646803"/>
                  <a:gd name="connsiteY3" fmla="*/ 98854 h 296562"/>
                  <a:gd name="connsiteX4" fmla="*/ 556054 w 646803"/>
                  <a:gd name="connsiteY4" fmla="*/ 90616 h 296562"/>
                  <a:gd name="connsiteX5" fmla="*/ 535459 w 646803"/>
                  <a:gd name="connsiteY5" fmla="*/ 70021 h 296562"/>
                  <a:gd name="connsiteX6" fmla="*/ 527221 w 646803"/>
                  <a:gd name="connsiteY6" fmla="*/ 82378 h 296562"/>
                  <a:gd name="connsiteX7" fmla="*/ 490151 w 646803"/>
                  <a:gd name="connsiteY7" fmla="*/ 61783 h 296562"/>
                  <a:gd name="connsiteX8" fmla="*/ 477794 w 646803"/>
                  <a:gd name="connsiteY8" fmla="*/ 53546 h 296562"/>
                  <a:gd name="connsiteX9" fmla="*/ 453081 w 646803"/>
                  <a:gd name="connsiteY9" fmla="*/ 45308 h 296562"/>
                  <a:gd name="connsiteX10" fmla="*/ 416010 w 646803"/>
                  <a:gd name="connsiteY10" fmla="*/ 24713 h 296562"/>
                  <a:gd name="connsiteX11" fmla="*/ 391297 w 646803"/>
                  <a:gd name="connsiteY11" fmla="*/ 8238 h 296562"/>
                  <a:gd name="connsiteX12" fmla="*/ 366583 w 646803"/>
                  <a:gd name="connsiteY12" fmla="*/ 0 h 296562"/>
                  <a:gd name="connsiteX13" fmla="*/ 354227 w 646803"/>
                  <a:gd name="connsiteY13" fmla="*/ 8238 h 296562"/>
                  <a:gd name="connsiteX14" fmla="*/ 329513 w 646803"/>
                  <a:gd name="connsiteY14" fmla="*/ 16475 h 296562"/>
                  <a:gd name="connsiteX15" fmla="*/ 267729 w 646803"/>
                  <a:gd name="connsiteY15" fmla="*/ 12356 h 296562"/>
                  <a:gd name="connsiteX16" fmla="*/ 214183 w 646803"/>
                  <a:gd name="connsiteY16" fmla="*/ 4119 h 296562"/>
                  <a:gd name="connsiteX17" fmla="*/ 177113 w 646803"/>
                  <a:gd name="connsiteY17" fmla="*/ 8238 h 296562"/>
                  <a:gd name="connsiteX18" fmla="*/ 189470 w 646803"/>
                  <a:gd name="connsiteY18" fmla="*/ 16475 h 296562"/>
                  <a:gd name="connsiteX19" fmla="*/ 193589 w 646803"/>
                  <a:gd name="connsiteY19" fmla="*/ 32951 h 296562"/>
                  <a:gd name="connsiteX20" fmla="*/ 201827 w 646803"/>
                  <a:gd name="connsiteY20" fmla="*/ 45308 h 296562"/>
                  <a:gd name="connsiteX21" fmla="*/ 164756 w 646803"/>
                  <a:gd name="connsiteY21" fmla="*/ 49427 h 296562"/>
                  <a:gd name="connsiteX22" fmla="*/ 152400 w 646803"/>
                  <a:gd name="connsiteY22" fmla="*/ 45308 h 296562"/>
                  <a:gd name="connsiteX23" fmla="*/ 131805 w 646803"/>
                  <a:gd name="connsiteY23" fmla="*/ 49427 h 296562"/>
                  <a:gd name="connsiteX24" fmla="*/ 102973 w 646803"/>
                  <a:gd name="connsiteY24" fmla="*/ 61783 h 296562"/>
                  <a:gd name="connsiteX25" fmla="*/ 86497 w 646803"/>
                  <a:gd name="connsiteY25" fmla="*/ 70021 h 296562"/>
                  <a:gd name="connsiteX26" fmla="*/ 61783 w 646803"/>
                  <a:gd name="connsiteY26" fmla="*/ 82378 h 296562"/>
                  <a:gd name="connsiteX27" fmla="*/ 37070 w 646803"/>
                  <a:gd name="connsiteY27" fmla="*/ 107092 h 296562"/>
                  <a:gd name="connsiteX28" fmla="*/ 12356 w 646803"/>
                  <a:gd name="connsiteY28" fmla="*/ 115329 h 296562"/>
                  <a:gd name="connsiteX29" fmla="*/ 0 w 646803"/>
                  <a:gd name="connsiteY29" fmla="*/ 119448 h 296562"/>
                  <a:gd name="connsiteX30" fmla="*/ 8237 w 646803"/>
                  <a:gd name="connsiteY30" fmla="*/ 131805 h 296562"/>
                  <a:gd name="connsiteX31" fmla="*/ 49427 w 646803"/>
                  <a:gd name="connsiteY31" fmla="*/ 140043 h 296562"/>
                  <a:gd name="connsiteX32" fmla="*/ 90616 w 646803"/>
                  <a:gd name="connsiteY32" fmla="*/ 152400 h 296562"/>
                  <a:gd name="connsiteX33" fmla="*/ 127686 w 646803"/>
                  <a:gd name="connsiteY33" fmla="*/ 172994 h 296562"/>
                  <a:gd name="connsiteX34" fmla="*/ 152400 w 646803"/>
                  <a:gd name="connsiteY34" fmla="*/ 197708 h 296562"/>
                  <a:gd name="connsiteX35" fmla="*/ 197708 w 646803"/>
                  <a:gd name="connsiteY35" fmla="*/ 210065 h 296562"/>
                  <a:gd name="connsiteX36" fmla="*/ 259492 w 646803"/>
                  <a:gd name="connsiteY36" fmla="*/ 214183 h 296562"/>
                  <a:gd name="connsiteX37" fmla="*/ 296562 w 646803"/>
                  <a:gd name="connsiteY37" fmla="*/ 226540 h 296562"/>
                  <a:gd name="connsiteX38" fmla="*/ 308919 w 646803"/>
                  <a:gd name="connsiteY38" fmla="*/ 230659 h 296562"/>
                  <a:gd name="connsiteX39" fmla="*/ 321275 w 646803"/>
                  <a:gd name="connsiteY39" fmla="*/ 238897 h 296562"/>
                  <a:gd name="connsiteX40" fmla="*/ 345989 w 646803"/>
                  <a:gd name="connsiteY40" fmla="*/ 247135 h 296562"/>
                  <a:gd name="connsiteX41" fmla="*/ 370702 w 646803"/>
                  <a:gd name="connsiteY41" fmla="*/ 263610 h 296562"/>
                  <a:gd name="connsiteX42" fmla="*/ 395416 w 646803"/>
                  <a:gd name="connsiteY42" fmla="*/ 271848 h 296562"/>
                  <a:gd name="connsiteX43" fmla="*/ 407773 w 646803"/>
                  <a:gd name="connsiteY43" fmla="*/ 280086 h 296562"/>
                  <a:gd name="connsiteX44" fmla="*/ 448962 w 646803"/>
                  <a:gd name="connsiteY44" fmla="*/ 292443 h 296562"/>
                  <a:gd name="connsiteX45" fmla="*/ 461319 w 646803"/>
                  <a:gd name="connsiteY45" fmla="*/ 296562 h 296562"/>
                  <a:gd name="connsiteX46" fmla="*/ 486032 w 646803"/>
                  <a:gd name="connsiteY46" fmla="*/ 288324 h 296562"/>
                  <a:gd name="connsiteX47" fmla="*/ 514865 w 646803"/>
                  <a:gd name="connsiteY47" fmla="*/ 280086 h 296562"/>
                  <a:gd name="connsiteX48" fmla="*/ 518983 w 646803"/>
                  <a:gd name="connsiteY48" fmla="*/ 267729 h 296562"/>
                  <a:gd name="connsiteX49" fmla="*/ 543697 w 646803"/>
                  <a:gd name="connsiteY49" fmla="*/ 247135 h 296562"/>
                  <a:gd name="connsiteX50" fmla="*/ 556054 w 646803"/>
                  <a:gd name="connsiteY50" fmla="*/ 234778 h 296562"/>
                  <a:gd name="connsiteX51" fmla="*/ 580767 w 646803"/>
                  <a:gd name="connsiteY51" fmla="*/ 226540 h 296562"/>
                  <a:gd name="connsiteX52" fmla="*/ 593124 w 646803"/>
                  <a:gd name="connsiteY52" fmla="*/ 222421 h 296562"/>
                  <a:gd name="connsiteX53" fmla="*/ 605481 w 646803"/>
                  <a:gd name="connsiteY53" fmla="*/ 214183 h 296562"/>
                  <a:gd name="connsiteX54" fmla="*/ 613719 w 646803"/>
                  <a:gd name="connsiteY54" fmla="*/ 201827 h 296562"/>
                  <a:gd name="connsiteX55" fmla="*/ 638432 w 646803"/>
                  <a:gd name="connsiteY55" fmla="*/ 185351 h 296562"/>
                  <a:gd name="connsiteX56" fmla="*/ 638432 w 646803"/>
                  <a:gd name="connsiteY56" fmla="*/ 152400 h 296562"/>
                  <a:gd name="connsiteX57" fmla="*/ 638432 w 646803"/>
                  <a:gd name="connsiteY57" fmla="*/ 144162 h 29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6803" h="296562">
                    <a:moveTo>
                      <a:pt x="638432" y="144162"/>
                    </a:moveTo>
                    <a:cubicBezTo>
                      <a:pt x="632940" y="139357"/>
                      <a:pt x="617769" y="127663"/>
                      <a:pt x="605481" y="123567"/>
                    </a:cubicBezTo>
                    <a:cubicBezTo>
                      <a:pt x="601362" y="122194"/>
                      <a:pt x="597007" y="121390"/>
                      <a:pt x="593124" y="119448"/>
                    </a:cubicBezTo>
                    <a:cubicBezTo>
                      <a:pt x="577787" y="111779"/>
                      <a:pt x="582072" y="110239"/>
                      <a:pt x="568410" y="98854"/>
                    </a:cubicBezTo>
                    <a:cubicBezTo>
                      <a:pt x="564607" y="95685"/>
                      <a:pt x="560173" y="93362"/>
                      <a:pt x="556054" y="90616"/>
                    </a:cubicBezTo>
                    <a:cubicBezTo>
                      <a:pt x="553470" y="86739"/>
                      <a:pt x="543535" y="68406"/>
                      <a:pt x="535459" y="70021"/>
                    </a:cubicBezTo>
                    <a:cubicBezTo>
                      <a:pt x="530605" y="70992"/>
                      <a:pt x="529967" y="78259"/>
                      <a:pt x="527221" y="82378"/>
                    </a:cubicBezTo>
                    <a:cubicBezTo>
                      <a:pt x="505471" y="75128"/>
                      <a:pt x="518480" y="80668"/>
                      <a:pt x="490151" y="61783"/>
                    </a:cubicBezTo>
                    <a:cubicBezTo>
                      <a:pt x="486032" y="59037"/>
                      <a:pt x="482490" y="55111"/>
                      <a:pt x="477794" y="53546"/>
                    </a:cubicBezTo>
                    <a:cubicBezTo>
                      <a:pt x="469556" y="50800"/>
                      <a:pt x="460306" y="50125"/>
                      <a:pt x="453081" y="45308"/>
                    </a:cubicBezTo>
                    <a:cubicBezTo>
                      <a:pt x="424754" y="26424"/>
                      <a:pt x="437760" y="31963"/>
                      <a:pt x="416010" y="24713"/>
                    </a:cubicBezTo>
                    <a:cubicBezTo>
                      <a:pt x="407772" y="19221"/>
                      <a:pt x="400689" y="11369"/>
                      <a:pt x="391297" y="8238"/>
                    </a:cubicBezTo>
                    <a:lnTo>
                      <a:pt x="366583" y="0"/>
                    </a:lnTo>
                    <a:cubicBezTo>
                      <a:pt x="362464" y="2746"/>
                      <a:pt x="358751" y="6228"/>
                      <a:pt x="354227" y="8238"/>
                    </a:cubicBezTo>
                    <a:cubicBezTo>
                      <a:pt x="346292" y="11765"/>
                      <a:pt x="329513" y="16475"/>
                      <a:pt x="329513" y="16475"/>
                    </a:cubicBezTo>
                    <a:cubicBezTo>
                      <a:pt x="308918" y="15102"/>
                      <a:pt x="288285" y="14225"/>
                      <a:pt x="267729" y="12356"/>
                    </a:cubicBezTo>
                    <a:cubicBezTo>
                      <a:pt x="256056" y="11295"/>
                      <a:pt x="226599" y="6188"/>
                      <a:pt x="214183" y="4119"/>
                    </a:cubicBezTo>
                    <a:cubicBezTo>
                      <a:pt x="201826" y="5492"/>
                      <a:pt x="188233" y="2678"/>
                      <a:pt x="177113" y="8238"/>
                    </a:cubicBezTo>
                    <a:cubicBezTo>
                      <a:pt x="172685" y="10452"/>
                      <a:pt x="186724" y="12356"/>
                      <a:pt x="189470" y="16475"/>
                    </a:cubicBezTo>
                    <a:cubicBezTo>
                      <a:pt x="192610" y="21185"/>
                      <a:pt x="191359" y="27748"/>
                      <a:pt x="193589" y="32951"/>
                    </a:cubicBezTo>
                    <a:cubicBezTo>
                      <a:pt x="195539" y="37501"/>
                      <a:pt x="199081" y="41189"/>
                      <a:pt x="201827" y="45308"/>
                    </a:cubicBezTo>
                    <a:cubicBezTo>
                      <a:pt x="189470" y="46681"/>
                      <a:pt x="177189" y="49427"/>
                      <a:pt x="164756" y="49427"/>
                    </a:cubicBezTo>
                    <a:cubicBezTo>
                      <a:pt x="160415" y="49427"/>
                      <a:pt x="156741" y="45308"/>
                      <a:pt x="152400" y="45308"/>
                    </a:cubicBezTo>
                    <a:cubicBezTo>
                      <a:pt x="145399" y="45308"/>
                      <a:pt x="138670" y="48054"/>
                      <a:pt x="131805" y="49427"/>
                    </a:cubicBezTo>
                    <a:cubicBezTo>
                      <a:pt x="106762" y="66122"/>
                      <a:pt x="133371" y="50384"/>
                      <a:pt x="102973" y="61783"/>
                    </a:cubicBezTo>
                    <a:cubicBezTo>
                      <a:pt x="97224" y="63939"/>
                      <a:pt x="92141" y="67602"/>
                      <a:pt x="86497" y="70021"/>
                    </a:cubicBezTo>
                    <a:cubicBezTo>
                      <a:pt x="72678" y="75944"/>
                      <a:pt x="74065" y="71460"/>
                      <a:pt x="61783" y="82378"/>
                    </a:cubicBezTo>
                    <a:cubicBezTo>
                      <a:pt x="53076" y="90118"/>
                      <a:pt x="48122" y="103408"/>
                      <a:pt x="37070" y="107092"/>
                    </a:cubicBezTo>
                    <a:lnTo>
                      <a:pt x="12356" y="115329"/>
                    </a:lnTo>
                    <a:lnTo>
                      <a:pt x="0" y="119448"/>
                    </a:lnTo>
                    <a:cubicBezTo>
                      <a:pt x="2746" y="123567"/>
                      <a:pt x="4118" y="129059"/>
                      <a:pt x="8237" y="131805"/>
                    </a:cubicBezTo>
                    <a:cubicBezTo>
                      <a:pt x="12333" y="134536"/>
                      <a:pt x="49346" y="140029"/>
                      <a:pt x="49427" y="140043"/>
                    </a:cubicBezTo>
                    <a:cubicBezTo>
                      <a:pt x="79510" y="150071"/>
                      <a:pt x="65716" y="146175"/>
                      <a:pt x="90616" y="152400"/>
                    </a:cubicBezTo>
                    <a:cubicBezTo>
                      <a:pt x="118942" y="171283"/>
                      <a:pt x="105937" y="165744"/>
                      <a:pt x="127686" y="172994"/>
                    </a:cubicBezTo>
                    <a:cubicBezTo>
                      <a:pt x="135924" y="181232"/>
                      <a:pt x="141348" y="194024"/>
                      <a:pt x="152400" y="197708"/>
                    </a:cubicBezTo>
                    <a:cubicBezTo>
                      <a:pt x="168281" y="203002"/>
                      <a:pt x="181074" y="208402"/>
                      <a:pt x="197708" y="210065"/>
                    </a:cubicBezTo>
                    <a:cubicBezTo>
                      <a:pt x="218246" y="212119"/>
                      <a:pt x="238897" y="212810"/>
                      <a:pt x="259492" y="214183"/>
                    </a:cubicBezTo>
                    <a:lnTo>
                      <a:pt x="296562" y="226540"/>
                    </a:lnTo>
                    <a:lnTo>
                      <a:pt x="308919" y="230659"/>
                    </a:lnTo>
                    <a:cubicBezTo>
                      <a:pt x="313038" y="233405"/>
                      <a:pt x="316752" y="236887"/>
                      <a:pt x="321275" y="238897"/>
                    </a:cubicBezTo>
                    <a:cubicBezTo>
                      <a:pt x="329210" y="242424"/>
                      <a:pt x="338764" y="242318"/>
                      <a:pt x="345989" y="247135"/>
                    </a:cubicBezTo>
                    <a:cubicBezTo>
                      <a:pt x="354227" y="252627"/>
                      <a:pt x="361310" y="260479"/>
                      <a:pt x="370702" y="263610"/>
                    </a:cubicBezTo>
                    <a:cubicBezTo>
                      <a:pt x="378940" y="266356"/>
                      <a:pt x="388191" y="267031"/>
                      <a:pt x="395416" y="271848"/>
                    </a:cubicBezTo>
                    <a:cubicBezTo>
                      <a:pt x="399535" y="274594"/>
                      <a:pt x="403249" y="278075"/>
                      <a:pt x="407773" y="280086"/>
                    </a:cubicBezTo>
                    <a:cubicBezTo>
                      <a:pt x="425393" y="287917"/>
                      <a:pt x="432188" y="287650"/>
                      <a:pt x="448962" y="292443"/>
                    </a:cubicBezTo>
                    <a:cubicBezTo>
                      <a:pt x="453137" y="293636"/>
                      <a:pt x="457200" y="295189"/>
                      <a:pt x="461319" y="296562"/>
                    </a:cubicBezTo>
                    <a:cubicBezTo>
                      <a:pt x="469557" y="293816"/>
                      <a:pt x="477608" y="290430"/>
                      <a:pt x="486032" y="288324"/>
                    </a:cubicBezTo>
                    <a:cubicBezTo>
                      <a:pt x="506720" y="283152"/>
                      <a:pt x="497137" y="285995"/>
                      <a:pt x="514865" y="280086"/>
                    </a:cubicBezTo>
                    <a:cubicBezTo>
                      <a:pt x="516238" y="275967"/>
                      <a:pt x="516575" y="271342"/>
                      <a:pt x="518983" y="267729"/>
                    </a:cubicBezTo>
                    <a:cubicBezTo>
                      <a:pt x="528006" y="254195"/>
                      <a:pt x="532302" y="256631"/>
                      <a:pt x="543697" y="247135"/>
                    </a:cubicBezTo>
                    <a:cubicBezTo>
                      <a:pt x="548172" y="243406"/>
                      <a:pt x="550962" y="237607"/>
                      <a:pt x="556054" y="234778"/>
                    </a:cubicBezTo>
                    <a:cubicBezTo>
                      <a:pt x="563645" y="230561"/>
                      <a:pt x="572529" y="229286"/>
                      <a:pt x="580767" y="226540"/>
                    </a:cubicBezTo>
                    <a:cubicBezTo>
                      <a:pt x="584886" y="225167"/>
                      <a:pt x="589511" y="224829"/>
                      <a:pt x="593124" y="222421"/>
                    </a:cubicBezTo>
                    <a:lnTo>
                      <a:pt x="605481" y="214183"/>
                    </a:lnTo>
                    <a:cubicBezTo>
                      <a:pt x="608227" y="210064"/>
                      <a:pt x="609994" y="205087"/>
                      <a:pt x="613719" y="201827"/>
                    </a:cubicBezTo>
                    <a:cubicBezTo>
                      <a:pt x="621170" y="195307"/>
                      <a:pt x="638432" y="185351"/>
                      <a:pt x="638432" y="185351"/>
                    </a:cubicBezTo>
                    <a:cubicBezTo>
                      <a:pt x="642656" y="172680"/>
                      <a:pt x="646803" y="167049"/>
                      <a:pt x="638432" y="152400"/>
                    </a:cubicBezTo>
                    <a:cubicBezTo>
                      <a:pt x="635976" y="148102"/>
                      <a:pt x="643924" y="148967"/>
                      <a:pt x="638432" y="144162"/>
                    </a:cubicBezTo>
                    <a:close/>
                  </a:path>
                </a:pathLst>
              </a:cu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4" name="Freeform 133"/>
              <p:cNvSpPr/>
              <p:nvPr/>
            </p:nvSpPr>
            <p:spPr>
              <a:xfrm>
                <a:off x="3315730" y="3540249"/>
                <a:ext cx="549382" cy="780497"/>
              </a:xfrm>
              <a:custGeom>
                <a:avLst/>
                <a:gdLst>
                  <a:gd name="connsiteX0" fmla="*/ 168875 w 549382"/>
                  <a:gd name="connsiteY0" fmla="*/ 2021 h 780497"/>
                  <a:gd name="connsiteX1" fmla="*/ 156519 w 549382"/>
                  <a:gd name="connsiteY1" fmla="*/ 34973 h 780497"/>
                  <a:gd name="connsiteX2" fmla="*/ 148281 w 549382"/>
                  <a:gd name="connsiteY2" fmla="*/ 51448 h 780497"/>
                  <a:gd name="connsiteX3" fmla="*/ 144162 w 549382"/>
                  <a:gd name="connsiteY3" fmla="*/ 63805 h 780497"/>
                  <a:gd name="connsiteX4" fmla="*/ 119448 w 549382"/>
                  <a:gd name="connsiteY4" fmla="*/ 80281 h 780497"/>
                  <a:gd name="connsiteX5" fmla="*/ 107092 w 549382"/>
                  <a:gd name="connsiteY5" fmla="*/ 88519 h 780497"/>
                  <a:gd name="connsiteX6" fmla="*/ 94735 w 549382"/>
                  <a:gd name="connsiteY6" fmla="*/ 84400 h 780497"/>
                  <a:gd name="connsiteX7" fmla="*/ 82378 w 549382"/>
                  <a:gd name="connsiteY7" fmla="*/ 76162 h 780497"/>
                  <a:gd name="connsiteX8" fmla="*/ 70021 w 549382"/>
                  <a:gd name="connsiteY8" fmla="*/ 80281 h 780497"/>
                  <a:gd name="connsiteX9" fmla="*/ 57665 w 549382"/>
                  <a:gd name="connsiteY9" fmla="*/ 88519 h 780497"/>
                  <a:gd name="connsiteX10" fmla="*/ 37070 w 549382"/>
                  <a:gd name="connsiteY10" fmla="*/ 92637 h 780497"/>
                  <a:gd name="connsiteX11" fmla="*/ 20594 w 549382"/>
                  <a:gd name="connsiteY11" fmla="*/ 96756 h 780497"/>
                  <a:gd name="connsiteX12" fmla="*/ 32951 w 549382"/>
                  <a:gd name="connsiteY12" fmla="*/ 109113 h 780497"/>
                  <a:gd name="connsiteX13" fmla="*/ 45308 w 549382"/>
                  <a:gd name="connsiteY13" fmla="*/ 117351 h 780497"/>
                  <a:gd name="connsiteX14" fmla="*/ 53546 w 549382"/>
                  <a:gd name="connsiteY14" fmla="*/ 129708 h 780497"/>
                  <a:gd name="connsiteX15" fmla="*/ 49427 w 549382"/>
                  <a:gd name="connsiteY15" fmla="*/ 142065 h 780497"/>
                  <a:gd name="connsiteX16" fmla="*/ 24713 w 549382"/>
                  <a:gd name="connsiteY16" fmla="*/ 150302 h 780497"/>
                  <a:gd name="connsiteX17" fmla="*/ 4119 w 549382"/>
                  <a:gd name="connsiteY17" fmla="*/ 175016 h 780497"/>
                  <a:gd name="connsiteX18" fmla="*/ 0 w 549382"/>
                  <a:gd name="connsiteY18" fmla="*/ 187373 h 780497"/>
                  <a:gd name="connsiteX19" fmla="*/ 12356 w 549382"/>
                  <a:gd name="connsiteY19" fmla="*/ 224443 h 780497"/>
                  <a:gd name="connsiteX20" fmla="*/ 16475 w 549382"/>
                  <a:gd name="connsiteY20" fmla="*/ 236800 h 780497"/>
                  <a:gd name="connsiteX21" fmla="*/ 12356 w 549382"/>
                  <a:gd name="connsiteY21" fmla="*/ 277989 h 780497"/>
                  <a:gd name="connsiteX22" fmla="*/ 8238 w 549382"/>
                  <a:gd name="connsiteY22" fmla="*/ 290346 h 780497"/>
                  <a:gd name="connsiteX23" fmla="*/ 24713 w 549382"/>
                  <a:gd name="connsiteY23" fmla="*/ 331535 h 780497"/>
                  <a:gd name="connsiteX24" fmla="*/ 61784 w 549382"/>
                  <a:gd name="connsiteY24" fmla="*/ 335654 h 780497"/>
                  <a:gd name="connsiteX25" fmla="*/ 123567 w 549382"/>
                  <a:gd name="connsiteY25" fmla="*/ 331535 h 780497"/>
                  <a:gd name="connsiteX26" fmla="*/ 135924 w 549382"/>
                  <a:gd name="connsiteY26" fmla="*/ 323297 h 780497"/>
                  <a:gd name="connsiteX27" fmla="*/ 148281 w 549382"/>
                  <a:gd name="connsiteY27" fmla="*/ 319178 h 780497"/>
                  <a:gd name="connsiteX28" fmla="*/ 148281 w 549382"/>
                  <a:gd name="connsiteY28" fmla="*/ 368605 h 780497"/>
                  <a:gd name="connsiteX29" fmla="*/ 160638 w 549382"/>
                  <a:gd name="connsiteY29" fmla="*/ 422151 h 780497"/>
                  <a:gd name="connsiteX30" fmla="*/ 168875 w 549382"/>
                  <a:gd name="connsiteY30" fmla="*/ 434508 h 780497"/>
                  <a:gd name="connsiteX31" fmla="*/ 172994 w 549382"/>
                  <a:gd name="connsiteY31" fmla="*/ 446865 h 780497"/>
                  <a:gd name="connsiteX32" fmla="*/ 185351 w 549382"/>
                  <a:gd name="connsiteY32" fmla="*/ 459221 h 780497"/>
                  <a:gd name="connsiteX33" fmla="*/ 197708 w 549382"/>
                  <a:gd name="connsiteY33" fmla="*/ 483935 h 780497"/>
                  <a:gd name="connsiteX34" fmla="*/ 201827 w 549382"/>
                  <a:gd name="connsiteY34" fmla="*/ 496292 h 780497"/>
                  <a:gd name="connsiteX35" fmla="*/ 218302 w 549382"/>
                  <a:gd name="connsiteY35" fmla="*/ 521005 h 780497"/>
                  <a:gd name="connsiteX36" fmla="*/ 226540 w 549382"/>
                  <a:gd name="connsiteY36" fmla="*/ 533362 h 780497"/>
                  <a:gd name="connsiteX37" fmla="*/ 247135 w 549382"/>
                  <a:gd name="connsiteY37" fmla="*/ 562194 h 780497"/>
                  <a:gd name="connsiteX38" fmla="*/ 251254 w 549382"/>
                  <a:gd name="connsiteY38" fmla="*/ 574551 h 780497"/>
                  <a:gd name="connsiteX39" fmla="*/ 259492 w 549382"/>
                  <a:gd name="connsiteY39" fmla="*/ 591027 h 780497"/>
                  <a:gd name="connsiteX40" fmla="*/ 267729 w 549382"/>
                  <a:gd name="connsiteY40" fmla="*/ 611621 h 780497"/>
                  <a:gd name="connsiteX41" fmla="*/ 275967 w 549382"/>
                  <a:gd name="connsiteY41" fmla="*/ 623978 h 780497"/>
                  <a:gd name="connsiteX42" fmla="*/ 284205 w 549382"/>
                  <a:gd name="connsiteY42" fmla="*/ 644573 h 780497"/>
                  <a:gd name="connsiteX43" fmla="*/ 288324 w 549382"/>
                  <a:gd name="connsiteY43" fmla="*/ 661048 h 780497"/>
                  <a:gd name="connsiteX44" fmla="*/ 304800 w 549382"/>
                  <a:gd name="connsiteY44" fmla="*/ 685762 h 780497"/>
                  <a:gd name="connsiteX45" fmla="*/ 313038 w 549382"/>
                  <a:gd name="connsiteY45" fmla="*/ 698119 h 780497"/>
                  <a:gd name="connsiteX46" fmla="*/ 317156 w 549382"/>
                  <a:gd name="connsiteY46" fmla="*/ 710475 h 780497"/>
                  <a:gd name="connsiteX47" fmla="*/ 345989 w 549382"/>
                  <a:gd name="connsiteY47" fmla="*/ 747546 h 780497"/>
                  <a:gd name="connsiteX48" fmla="*/ 366584 w 549382"/>
                  <a:gd name="connsiteY48" fmla="*/ 780497 h 780497"/>
                  <a:gd name="connsiteX49" fmla="*/ 374821 w 549382"/>
                  <a:gd name="connsiteY49" fmla="*/ 768140 h 780497"/>
                  <a:gd name="connsiteX50" fmla="*/ 387178 w 549382"/>
                  <a:gd name="connsiteY50" fmla="*/ 759902 h 780497"/>
                  <a:gd name="connsiteX51" fmla="*/ 399535 w 549382"/>
                  <a:gd name="connsiteY51" fmla="*/ 747546 h 780497"/>
                  <a:gd name="connsiteX52" fmla="*/ 403654 w 549382"/>
                  <a:gd name="connsiteY52" fmla="*/ 735189 h 780497"/>
                  <a:gd name="connsiteX53" fmla="*/ 424248 w 549382"/>
                  <a:gd name="connsiteY53" fmla="*/ 710475 h 780497"/>
                  <a:gd name="connsiteX54" fmla="*/ 428367 w 549382"/>
                  <a:gd name="connsiteY54" fmla="*/ 698119 h 780497"/>
                  <a:gd name="connsiteX55" fmla="*/ 436605 w 549382"/>
                  <a:gd name="connsiteY55" fmla="*/ 685762 h 780497"/>
                  <a:gd name="connsiteX56" fmla="*/ 440724 w 549382"/>
                  <a:gd name="connsiteY56" fmla="*/ 669286 h 780497"/>
                  <a:gd name="connsiteX57" fmla="*/ 448962 w 549382"/>
                  <a:gd name="connsiteY57" fmla="*/ 644573 h 780497"/>
                  <a:gd name="connsiteX58" fmla="*/ 453081 w 549382"/>
                  <a:gd name="connsiteY58" fmla="*/ 632216 h 780497"/>
                  <a:gd name="connsiteX59" fmla="*/ 457200 w 549382"/>
                  <a:gd name="connsiteY59" fmla="*/ 615740 h 780497"/>
                  <a:gd name="connsiteX60" fmla="*/ 465438 w 549382"/>
                  <a:gd name="connsiteY60" fmla="*/ 586908 h 780497"/>
                  <a:gd name="connsiteX61" fmla="*/ 461319 w 549382"/>
                  <a:gd name="connsiteY61" fmla="*/ 566313 h 780497"/>
                  <a:gd name="connsiteX62" fmla="*/ 473675 w 549382"/>
                  <a:gd name="connsiteY62" fmla="*/ 562194 h 780497"/>
                  <a:gd name="connsiteX63" fmla="*/ 506627 w 549382"/>
                  <a:gd name="connsiteY63" fmla="*/ 566313 h 780497"/>
                  <a:gd name="connsiteX64" fmla="*/ 543697 w 549382"/>
                  <a:gd name="connsiteY64" fmla="*/ 570432 h 780497"/>
                  <a:gd name="connsiteX65" fmla="*/ 547816 w 549382"/>
                  <a:gd name="connsiteY65" fmla="*/ 558075 h 780497"/>
                  <a:gd name="connsiteX66" fmla="*/ 535459 w 549382"/>
                  <a:gd name="connsiteY66" fmla="*/ 516886 h 780497"/>
                  <a:gd name="connsiteX67" fmla="*/ 531340 w 549382"/>
                  <a:gd name="connsiteY67" fmla="*/ 504529 h 780497"/>
                  <a:gd name="connsiteX68" fmla="*/ 527221 w 549382"/>
                  <a:gd name="connsiteY68" fmla="*/ 422151 h 780497"/>
                  <a:gd name="connsiteX69" fmla="*/ 518984 w 549382"/>
                  <a:gd name="connsiteY69" fmla="*/ 389200 h 780497"/>
                  <a:gd name="connsiteX70" fmla="*/ 514865 w 549382"/>
                  <a:gd name="connsiteY70" fmla="*/ 372724 h 780497"/>
                  <a:gd name="connsiteX71" fmla="*/ 510746 w 549382"/>
                  <a:gd name="connsiteY71" fmla="*/ 356248 h 780497"/>
                  <a:gd name="connsiteX72" fmla="*/ 481913 w 549382"/>
                  <a:gd name="connsiteY72" fmla="*/ 335654 h 780497"/>
                  <a:gd name="connsiteX73" fmla="*/ 469556 w 549382"/>
                  <a:gd name="connsiteY73" fmla="*/ 331535 h 780497"/>
                  <a:gd name="connsiteX74" fmla="*/ 461319 w 549382"/>
                  <a:gd name="connsiteY74" fmla="*/ 298583 h 780497"/>
                  <a:gd name="connsiteX75" fmla="*/ 473675 w 549382"/>
                  <a:gd name="connsiteY75" fmla="*/ 294465 h 780497"/>
                  <a:gd name="connsiteX76" fmla="*/ 498389 w 549382"/>
                  <a:gd name="connsiteY76" fmla="*/ 302702 h 780497"/>
                  <a:gd name="connsiteX77" fmla="*/ 510746 w 549382"/>
                  <a:gd name="connsiteY77" fmla="*/ 306821 h 780497"/>
                  <a:gd name="connsiteX78" fmla="*/ 531340 w 549382"/>
                  <a:gd name="connsiteY78" fmla="*/ 302702 h 780497"/>
                  <a:gd name="connsiteX79" fmla="*/ 547816 w 549382"/>
                  <a:gd name="connsiteY79" fmla="*/ 298583 h 780497"/>
                  <a:gd name="connsiteX80" fmla="*/ 535459 w 549382"/>
                  <a:gd name="connsiteY80" fmla="*/ 290346 h 780497"/>
                  <a:gd name="connsiteX81" fmla="*/ 523102 w 549382"/>
                  <a:gd name="connsiteY81" fmla="*/ 277989 h 780497"/>
                  <a:gd name="connsiteX82" fmla="*/ 506627 w 549382"/>
                  <a:gd name="connsiteY82" fmla="*/ 240919 h 780497"/>
                  <a:gd name="connsiteX83" fmla="*/ 502508 w 549382"/>
                  <a:gd name="connsiteY83" fmla="*/ 228562 h 780497"/>
                  <a:gd name="connsiteX84" fmla="*/ 477794 w 549382"/>
                  <a:gd name="connsiteY84" fmla="*/ 207967 h 780497"/>
                  <a:gd name="connsiteX85" fmla="*/ 465438 w 549382"/>
                  <a:gd name="connsiteY85" fmla="*/ 195610 h 780497"/>
                  <a:gd name="connsiteX86" fmla="*/ 457200 w 549382"/>
                  <a:gd name="connsiteY86" fmla="*/ 183254 h 780497"/>
                  <a:gd name="connsiteX87" fmla="*/ 432486 w 549382"/>
                  <a:gd name="connsiteY87" fmla="*/ 166778 h 780497"/>
                  <a:gd name="connsiteX88" fmla="*/ 411892 w 549382"/>
                  <a:gd name="connsiteY88" fmla="*/ 150302 h 780497"/>
                  <a:gd name="connsiteX89" fmla="*/ 399535 w 549382"/>
                  <a:gd name="connsiteY89" fmla="*/ 137946 h 780497"/>
                  <a:gd name="connsiteX90" fmla="*/ 387178 w 549382"/>
                  <a:gd name="connsiteY90" fmla="*/ 129708 h 780497"/>
                  <a:gd name="connsiteX91" fmla="*/ 370702 w 549382"/>
                  <a:gd name="connsiteY91" fmla="*/ 104994 h 780497"/>
                  <a:gd name="connsiteX92" fmla="*/ 345989 w 549382"/>
                  <a:gd name="connsiteY92" fmla="*/ 92637 h 780497"/>
                  <a:gd name="connsiteX93" fmla="*/ 317156 w 549382"/>
                  <a:gd name="connsiteY93" fmla="*/ 80281 h 780497"/>
                  <a:gd name="connsiteX94" fmla="*/ 292443 w 549382"/>
                  <a:gd name="connsiteY94" fmla="*/ 76162 h 780497"/>
                  <a:gd name="connsiteX95" fmla="*/ 267729 w 549382"/>
                  <a:gd name="connsiteY95" fmla="*/ 67924 h 780497"/>
                  <a:gd name="connsiteX96" fmla="*/ 255373 w 549382"/>
                  <a:gd name="connsiteY96" fmla="*/ 59686 h 780497"/>
                  <a:gd name="connsiteX97" fmla="*/ 230659 w 549382"/>
                  <a:gd name="connsiteY97" fmla="*/ 51448 h 780497"/>
                  <a:gd name="connsiteX98" fmla="*/ 218302 w 549382"/>
                  <a:gd name="connsiteY98" fmla="*/ 39092 h 780497"/>
                  <a:gd name="connsiteX99" fmla="*/ 205946 w 549382"/>
                  <a:gd name="connsiteY99" fmla="*/ 34973 h 780497"/>
                  <a:gd name="connsiteX100" fmla="*/ 193589 w 549382"/>
                  <a:gd name="connsiteY100" fmla="*/ 26735 h 780497"/>
                  <a:gd name="connsiteX101" fmla="*/ 189470 w 549382"/>
                  <a:gd name="connsiteY101" fmla="*/ 14378 h 780497"/>
                  <a:gd name="connsiteX102" fmla="*/ 164756 w 549382"/>
                  <a:gd name="connsiteY102" fmla="*/ 6140 h 780497"/>
                  <a:gd name="connsiteX103" fmla="*/ 168875 w 549382"/>
                  <a:gd name="connsiteY103" fmla="*/ 2021 h 7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49382" h="780497">
                    <a:moveTo>
                      <a:pt x="168875" y="2021"/>
                    </a:moveTo>
                    <a:cubicBezTo>
                      <a:pt x="164348" y="15603"/>
                      <a:pt x="163082" y="20206"/>
                      <a:pt x="156519" y="34973"/>
                    </a:cubicBezTo>
                    <a:cubicBezTo>
                      <a:pt x="154025" y="40584"/>
                      <a:pt x="150700" y="45805"/>
                      <a:pt x="148281" y="51448"/>
                    </a:cubicBezTo>
                    <a:cubicBezTo>
                      <a:pt x="146571" y="55439"/>
                      <a:pt x="147232" y="60735"/>
                      <a:pt x="144162" y="63805"/>
                    </a:cubicBezTo>
                    <a:cubicBezTo>
                      <a:pt x="137161" y="70806"/>
                      <a:pt x="127686" y="74789"/>
                      <a:pt x="119448" y="80281"/>
                    </a:cubicBezTo>
                    <a:lnTo>
                      <a:pt x="107092" y="88519"/>
                    </a:lnTo>
                    <a:cubicBezTo>
                      <a:pt x="102973" y="87146"/>
                      <a:pt x="98618" y="86342"/>
                      <a:pt x="94735" y="84400"/>
                    </a:cubicBezTo>
                    <a:cubicBezTo>
                      <a:pt x="90307" y="82186"/>
                      <a:pt x="87261" y="76976"/>
                      <a:pt x="82378" y="76162"/>
                    </a:cubicBezTo>
                    <a:cubicBezTo>
                      <a:pt x="78095" y="75448"/>
                      <a:pt x="74140" y="78908"/>
                      <a:pt x="70021" y="80281"/>
                    </a:cubicBezTo>
                    <a:cubicBezTo>
                      <a:pt x="65902" y="83027"/>
                      <a:pt x="62300" y="86781"/>
                      <a:pt x="57665" y="88519"/>
                    </a:cubicBezTo>
                    <a:cubicBezTo>
                      <a:pt x="51110" y="90977"/>
                      <a:pt x="43904" y="91118"/>
                      <a:pt x="37070" y="92637"/>
                    </a:cubicBezTo>
                    <a:cubicBezTo>
                      <a:pt x="31544" y="93865"/>
                      <a:pt x="26086" y="95383"/>
                      <a:pt x="20594" y="96756"/>
                    </a:cubicBezTo>
                    <a:cubicBezTo>
                      <a:pt x="24713" y="100875"/>
                      <a:pt x="28476" y="105384"/>
                      <a:pt x="32951" y="109113"/>
                    </a:cubicBezTo>
                    <a:cubicBezTo>
                      <a:pt x="36754" y="112282"/>
                      <a:pt x="41808" y="113851"/>
                      <a:pt x="45308" y="117351"/>
                    </a:cubicBezTo>
                    <a:cubicBezTo>
                      <a:pt x="48808" y="120851"/>
                      <a:pt x="50800" y="125589"/>
                      <a:pt x="53546" y="129708"/>
                    </a:cubicBezTo>
                    <a:cubicBezTo>
                      <a:pt x="52173" y="133827"/>
                      <a:pt x="52960" y="139541"/>
                      <a:pt x="49427" y="142065"/>
                    </a:cubicBezTo>
                    <a:cubicBezTo>
                      <a:pt x="42361" y="147112"/>
                      <a:pt x="24713" y="150302"/>
                      <a:pt x="24713" y="150302"/>
                    </a:cubicBezTo>
                    <a:cubicBezTo>
                      <a:pt x="15602" y="159413"/>
                      <a:pt x="9854" y="163545"/>
                      <a:pt x="4119" y="175016"/>
                    </a:cubicBezTo>
                    <a:cubicBezTo>
                      <a:pt x="2177" y="178899"/>
                      <a:pt x="1373" y="183254"/>
                      <a:pt x="0" y="187373"/>
                    </a:cubicBezTo>
                    <a:lnTo>
                      <a:pt x="12356" y="224443"/>
                    </a:lnTo>
                    <a:lnTo>
                      <a:pt x="16475" y="236800"/>
                    </a:lnTo>
                    <a:cubicBezTo>
                      <a:pt x="15102" y="250530"/>
                      <a:pt x="14454" y="264351"/>
                      <a:pt x="12356" y="277989"/>
                    </a:cubicBezTo>
                    <a:cubicBezTo>
                      <a:pt x="11696" y="282280"/>
                      <a:pt x="8238" y="286004"/>
                      <a:pt x="8238" y="290346"/>
                    </a:cubicBezTo>
                    <a:cubicBezTo>
                      <a:pt x="8238" y="306933"/>
                      <a:pt x="5262" y="326672"/>
                      <a:pt x="24713" y="331535"/>
                    </a:cubicBezTo>
                    <a:cubicBezTo>
                      <a:pt x="36775" y="334550"/>
                      <a:pt x="49427" y="334281"/>
                      <a:pt x="61784" y="335654"/>
                    </a:cubicBezTo>
                    <a:cubicBezTo>
                      <a:pt x="82378" y="334281"/>
                      <a:pt x="103208" y="334928"/>
                      <a:pt x="123567" y="331535"/>
                    </a:cubicBezTo>
                    <a:cubicBezTo>
                      <a:pt x="128450" y="330721"/>
                      <a:pt x="131496" y="325511"/>
                      <a:pt x="135924" y="323297"/>
                    </a:cubicBezTo>
                    <a:cubicBezTo>
                      <a:pt x="139807" y="321355"/>
                      <a:pt x="144162" y="320551"/>
                      <a:pt x="148281" y="319178"/>
                    </a:cubicBezTo>
                    <a:cubicBezTo>
                      <a:pt x="140552" y="342366"/>
                      <a:pt x="142763" y="329979"/>
                      <a:pt x="148281" y="368605"/>
                    </a:cubicBezTo>
                    <a:cubicBezTo>
                      <a:pt x="149523" y="377296"/>
                      <a:pt x="158946" y="419613"/>
                      <a:pt x="160638" y="422151"/>
                    </a:cubicBezTo>
                    <a:cubicBezTo>
                      <a:pt x="163384" y="426270"/>
                      <a:pt x="166661" y="430080"/>
                      <a:pt x="168875" y="434508"/>
                    </a:cubicBezTo>
                    <a:cubicBezTo>
                      <a:pt x="170817" y="438391"/>
                      <a:pt x="170586" y="443252"/>
                      <a:pt x="172994" y="446865"/>
                    </a:cubicBezTo>
                    <a:cubicBezTo>
                      <a:pt x="176225" y="451712"/>
                      <a:pt x="181232" y="455102"/>
                      <a:pt x="185351" y="459221"/>
                    </a:cubicBezTo>
                    <a:cubicBezTo>
                      <a:pt x="195704" y="490281"/>
                      <a:pt x="181738" y="451996"/>
                      <a:pt x="197708" y="483935"/>
                    </a:cubicBezTo>
                    <a:cubicBezTo>
                      <a:pt x="199650" y="487818"/>
                      <a:pt x="199718" y="492497"/>
                      <a:pt x="201827" y="496292"/>
                    </a:cubicBezTo>
                    <a:cubicBezTo>
                      <a:pt x="206635" y="504947"/>
                      <a:pt x="212810" y="512767"/>
                      <a:pt x="218302" y="521005"/>
                    </a:cubicBezTo>
                    <a:cubicBezTo>
                      <a:pt x="221048" y="525124"/>
                      <a:pt x="223570" y="529402"/>
                      <a:pt x="226540" y="533362"/>
                    </a:cubicBezTo>
                    <a:cubicBezTo>
                      <a:pt x="229341" y="537096"/>
                      <a:pt x="244122" y="556169"/>
                      <a:pt x="247135" y="562194"/>
                    </a:cubicBezTo>
                    <a:cubicBezTo>
                      <a:pt x="249077" y="566077"/>
                      <a:pt x="249544" y="570560"/>
                      <a:pt x="251254" y="574551"/>
                    </a:cubicBezTo>
                    <a:cubicBezTo>
                      <a:pt x="253673" y="580195"/>
                      <a:pt x="256998" y="585416"/>
                      <a:pt x="259492" y="591027"/>
                    </a:cubicBezTo>
                    <a:cubicBezTo>
                      <a:pt x="262495" y="597783"/>
                      <a:pt x="264423" y="605008"/>
                      <a:pt x="267729" y="611621"/>
                    </a:cubicBezTo>
                    <a:cubicBezTo>
                      <a:pt x="269943" y="616049"/>
                      <a:pt x="273753" y="619550"/>
                      <a:pt x="275967" y="623978"/>
                    </a:cubicBezTo>
                    <a:cubicBezTo>
                      <a:pt x="279274" y="630591"/>
                      <a:pt x="281867" y="637559"/>
                      <a:pt x="284205" y="644573"/>
                    </a:cubicBezTo>
                    <a:cubicBezTo>
                      <a:pt x="285995" y="649943"/>
                      <a:pt x="285792" y="655985"/>
                      <a:pt x="288324" y="661048"/>
                    </a:cubicBezTo>
                    <a:cubicBezTo>
                      <a:pt x="292752" y="669904"/>
                      <a:pt x="299308" y="677524"/>
                      <a:pt x="304800" y="685762"/>
                    </a:cubicBezTo>
                    <a:lnTo>
                      <a:pt x="313038" y="698119"/>
                    </a:lnTo>
                    <a:cubicBezTo>
                      <a:pt x="314411" y="702238"/>
                      <a:pt x="314748" y="706863"/>
                      <a:pt x="317156" y="710475"/>
                    </a:cubicBezTo>
                    <a:cubicBezTo>
                      <a:pt x="331373" y="731800"/>
                      <a:pt x="335020" y="714641"/>
                      <a:pt x="345989" y="747546"/>
                    </a:cubicBezTo>
                    <a:cubicBezTo>
                      <a:pt x="355793" y="776955"/>
                      <a:pt x="347002" y="767442"/>
                      <a:pt x="366584" y="780497"/>
                    </a:cubicBezTo>
                    <a:cubicBezTo>
                      <a:pt x="369330" y="776378"/>
                      <a:pt x="371321" y="771640"/>
                      <a:pt x="374821" y="768140"/>
                    </a:cubicBezTo>
                    <a:cubicBezTo>
                      <a:pt x="378321" y="764639"/>
                      <a:pt x="383375" y="763071"/>
                      <a:pt x="387178" y="759902"/>
                    </a:cubicBezTo>
                    <a:cubicBezTo>
                      <a:pt x="391653" y="756173"/>
                      <a:pt x="395416" y="751665"/>
                      <a:pt x="399535" y="747546"/>
                    </a:cubicBezTo>
                    <a:cubicBezTo>
                      <a:pt x="400908" y="743427"/>
                      <a:pt x="401712" y="739072"/>
                      <a:pt x="403654" y="735189"/>
                    </a:cubicBezTo>
                    <a:cubicBezTo>
                      <a:pt x="409388" y="723721"/>
                      <a:pt x="415140" y="719584"/>
                      <a:pt x="424248" y="710475"/>
                    </a:cubicBezTo>
                    <a:cubicBezTo>
                      <a:pt x="425621" y="706356"/>
                      <a:pt x="426425" y="702002"/>
                      <a:pt x="428367" y="698119"/>
                    </a:cubicBezTo>
                    <a:cubicBezTo>
                      <a:pt x="430581" y="693691"/>
                      <a:pt x="434655" y="690312"/>
                      <a:pt x="436605" y="685762"/>
                    </a:cubicBezTo>
                    <a:cubicBezTo>
                      <a:pt x="438835" y="680559"/>
                      <a:pt x="439097" y="674708"/>
                      <a:pt x="440724" y="669286"/>
                    </a:cubicBezTo>
                    <a:cubicBezTo>
                      <a:pt x="443219" y="660969"/>
                      <a:pt x="446216" y="652811"/>
                      <a:pt x="448962" y="644573"/>
                    </a:cubicBezTo>
                    <a:cubicBezTo>
                      <a:pt x="450335" y="640454"/>
                      <a:pt x="452028" y="636428"/>
                      <a:pt x="453081" y="632216"/>
                    </a:cubicBezTo>
                    <a:cubicBezTo>
                      <a:pt x="454454" y="626724"/>
                      <a:pt x="455645" y="621183"/>
                      <a:pt x="457200" y="615740"/>
                    </a:cubicBezTo>
                    <a:cubicBezTo>
                      <a:pt x="469021" y="574366"/>
                      <a:pt x="452558" y="638424"/>
                      <a:pt x="465438" y="586908"/>
                    </a:cubicBezTo>
                    <a:cubicBezTo>
                      <a:pt x="464065" y="580043"/>
                      <a:pt x="459105" y="572955"/>
                      <a:pt x="461319" y="566313"/>
                    </a:cubicBezTo>
                    <a:cubicBezTo>
                      <a:pt x="462692" y="562194"/>
                      <a:pt x="469334" y="562194"/>
                      <a:pt x="473675" y="562194"/>
                    </a:cubicBezTo>
                    <a:cubicBezTo>
                      <a:pt x="484744" y="562194"/>
                      <a:pt x="495643" y="564940"/>
                      <a:pt x="506627" y="566313"/>
                    </a:cubicBezTo>
                    <a:cubicBezTo>
                      <a:pt x="535459" y="575924"/>
                      <a:pt x="523102" y="577297"/>
                      <a:pt x="543697" y="570432"/>
                    </a:cubicBezTo>
                    <a:cubicBezTo>
                      <a:pt x="545070" y="566313"/>
                      <a:pt x="547816" y="562417"/>
                      <a:pt x="547816" y="558075"/>
                    </a:cubicBezTo>
                    <a:cubicBezTo>
                      <a:pt x="547816" y="551851"/>
                      <a:pt x="535937" y="518321"/>
                      <a:pt x="535459" y="516886"/>
                    </a:cubicBezTo>
                    <a:lnTo>
                      <a:pt x="531340" y="504529"/>
                    </a:lnTo>
                    <a:cubicBezTo>
                      <a:pt x="529967" y="477070"/>
                      <a:pt x="530150" y="449488"/>
                      <a:pt x="527221" y="422151"/>
                    </a:cubicBezTo>
                    <a:cubicBezTo>
                      <a:pt x="526015" y="410894"/>
                      <a:pt x="521730" y="400184"/>
                      <a:pt x="518984" y="389200"/>
                    </a:cubicBezTo>
                    <a:lnTo>
                      <a:pt x="514865" y="372724"/>
                    </a:lnTo>
                    <a:cubicBezTo>
                      <a:pt x="513492" y="367232"/>
                      <a:pt x="512536" y="361618"/>
                      <a:pt x="510746" y="356248"/>
                    </a:cubicBezTo>
                    <a:cubicBezTo>
                      <a:pt x="503881" y="335654"/>
                      <a:pt x="510746" y="345265"/>
                      <a:pt x="481913" y="335654"/>
                    </a:cubicBezTo>
                    <a:lnTo>
                      <a:pt x="469556" y="331535"/>
                    </a:lnTo>
                    <a:cubicBezTo>
                      <a:pt x="467334" y="324867"/>
                      <a:pt x="459663" y="303551"/>
                      <a:pt x="461319" y="298583"/>
                    </a:cubicBezTo>
                    <a:cubicBezTo>
                      <a:pt x="462692" y="294464"/>
                      <a:pt x="469556" y="295838"/>
                      <a:pt x="473675" y="294465"/>
                    </a:cubicBezTo>
                    <a:lnTo>
                      <a:pt x="498389" y="302702"/>
                    </a:lnTo>
                    <a:lnTo>
                      <a:pt x="510746" y="306821"/>
                    </a:lnTo>
                    <a:cubicBezTo>
                      <a:pt x="517611" y="305448"/>
                      <a:pt x="524506" y="304221"/>
                      <a:pt x="531340" y="302702"/>
                    </a:cubicBezTo>
                    <a:cubicBezTo>
                      <a:pt x="536866" y="301474"/>
                      <a:pt x="546026" y="303953"/>
                      <a:pt x="547816" y="298583"/>
                    </a:cubicBezTo>
                    <a:cubicBezTo>
                      <a:pt x="549382" y="293887"/>
                      <a:pt x="539262" y="293515"/>
                      <a:pt x="535459" y="290346"/>
                    </a:cubicBezTo>
                    <a:cubicBezTo>
                      <a:pt x="530984" y="286617"/>
                      <a:pt x="526831" y="282464"/>
                      <a:pt x="523102" y="277989"/>
                    </a:cubicBezTo>
                    <a:cubicBezTo>
                      <a:pt x="512226" y="264937"/>
                      <a:pt x="512612" y="258874"/>
                      <a:pt x="506627" y="240919"/>
                    </a:cubicBezTo>
                    <a:cubicBezTo>
                      <a:pt x="505254" y="236800"/>
                      <a:pt x="505578" y="231632"/>
                      <a:pt x="502508" y="228562"/>
                    </a:cubicBezTo>
                    <a:cubicBezTo>
                      <a:pt x="466399" y="192453"/>
                      <a:pt x="512209" y="236647"/>
                      <a:pt x="477794" y="207967"/>
                    </a:cubicBezTo>
                    <a:cubicBezTo>
                      <a:pt x="473319" y="204238"/>
                      <a:pt x="469167" y="200085"/>
                      <a:pt x="465438" y="195610"/>
                    </a:cubicBezTo>
                    <a:cubicBezTo>
                      <a:pt x="462269" y="191807"/>
                      <a:pt x="460925" y="186514"/>
                      <a:pt x="457200" y="183254"/>
                    </a:cubicBezTo>
                    <a:cubicBezTo>
                      <a:pt x="449749" y="176734"/>
                      <a:pt x="432486" y="166778"/>
                      <a:pt x="432486" y="166778"/>
                    </a:cubicBezTo>
                    <a:cubicBezTo>
                      <a:pt x="414063" y="139144"/>
                      <a:pt x="435764" y="166217"/>
                      <a:pt x="411892" y="150302"/>
                    </a:cubicBezTo>
                    <a:cubicBezTo>
                      <a:pt x="407045" y="147071"/>
                      <a:pt x="404010" y="141675"/>
                      <a:pt x="399535" y="137946"/>
                    </a:cubicBezTo>
                    <a:cubicBezTo>
                      <a:pt x="395732" y="134777"/>
                      <a:pt x="391297" y="132454"/>
                      <a:pt x="387178" y="129708"/>
                    </a:cubicBezTo>
                    <a:cubicBezTo>
                      <a:pt x="381686" y="121470"/>
                      <a:pt x="378940" y="110486"/>
                      <a:pt x="370702" y="104994"/>
                    </a:cubicBezTo>
                    <a:cubicBezTo>
                      <a:pt x="346962" y="89166"/>
                      <a:pt x="369858" y="102866"/>
                      <a:pt x="345989" y="92637"/>
                    </a:cubicBezTo>
                    <a:cubicBezTo>
                      <a:pt x="332430" y="86827"/>
                      <a:pt x="330529" y="83253"/>
                      <a:pt x="317156" y="80281"/>
                    </a:cubicBezTo>
                    <a:cubicBezTo>
                      <a:pt x="309004" y="78469"/>
                      <a:pt x="300545" y="78188"/>
                      <a:pt x="292443" y="76162"/>
                    </a:cubicBezTo>
                    <a:cubicBezTo>
                      <a:pt x="284019" y="74056"/>
                      <a:pt x="267729" y="67924"/>
                      <a:pt x="267729" y="67924"/>
                    </a:cubicBezTo>
                    <a:cubicBezTo>
                      <a:pt x="263610" y="65178"/>
                      <a:pt x="259896" y="61696"/>
                      <a:pt x="255373" y="59686"/>
                    </a:cubicBezTo>
                    <a:cubicBezTo>
                      <a:pt x="247438" y="56159"/>
                      <a:pt x="230659" y="51448"/>
                      <a:pt x="230659" y="51448"/>
                    </a:cubicBezTo>
                    <a:cubicBezTo>
                      <a:pt x="226540" y="47329"/>
                      <a:pt x="223149" y="42323"/>
                      <a:pt x="218302" y="39092"/>
                    </a:cubicBezTo>
                    <a:cubicBezTo>
                      <a:pt x="214690" y="36684"/>
                      <a:pt x="209829" y="36915"/>
                      <a:pt x="205946" y="34973"/>
                    </a:cubicBezTo>
                    <a:cubicBezTo>
                      <a:pt x="201518" y="32759"/>
                      <a:pt x="197708" y="29481"/>
                      <a:pt x="193589" y="26735"/>
                    </a:cubicBezTo>
                    <a:cubicBezTo>
                      <a:pt x="192216" y="22616"/>
                      <a:pt x="193003" y="16902"/>
                      <a:pt x="189470" y="14378"/>
                    </a:cubicBezTo>
                    <a:cubicBezTo>
                      <a:pt x="182404" y="9331"/>
                      <a:pt x="158616" y="0"/>
                      <a:pt x="164756" y="6140"/>
                    </a:cubicBezTo>
                    <a:lnTo>
                      <a:pt x="168875" y="2021"/>
                    </a:ln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5" name="Freeform 134"/>
              <p:cNvSpPr/>
              <p:nvPr/>
            </p:nvSpPr>
            <p:spPr>
              <a:xfrm>
                <a:off x="3448372" y="3048346"/>
                <a:ext cx="217712" cy="1502601"/>
              </a:xfrm>
              <a:custGeom>
                <a:avLst/>
                <a:gdLst>
                  <a:gd name="connsiteX0" fmla="*/ 1942 w 216126"/>
                  <a:gd name="connsiteY0" fmla="*/ 70096 h 1503479"/>
                  <a:gd name="connsiteX1" fmla="*/ 6061 w 216126"/>
                  <a:gd name="connsiteY1" fmla="*/ 152474 h 1503479"/>
                  <a:gd name="connsiteX2" fmla="*/ 10180 w 216126"/>
                  <a:gd name="connsiteY2" fmla="*/ 177188 h 1503479"/>
                  <a:gd name="connsiteX3" fmla="*/ 14299 w 216126"/>
                  <a:gd name="connsiteY3" fmla="*/ 214258 h 1503479"/>
                  <a:gd name="connsiteX4" fmla="*/ 6061 w 216126"/>
                  <a:gd name="connsiteY4" fmla="*/ 300755 h 1503479"/>
                  <a:gd name="connsiteX5" fmla="*/ 10180 w 216126"/>
                  <a:gd name="connsiteY5" fmla="*/ 321350 h 1503479"/>
                  <a:gd name="connsiteX6" fmla="*/ 14299 w 216126"/>
                  <a:gd name="connsiteY6" fmla="*/ 354301 h 1503479"/>
                  <a:gd name="connsiteX7" fmla="*/ 10180 w 216126"/>
                  <a:gd name="connsiteY7" fmla="*/ 428442 h 1503479"/>
                  <a:gd name="connsiteX8" fmla="*/ 10180 w 216126"/>
                  <a:gd name="connsiteY8" fmla="*/ 564366 h 1503479"/>
                  <a:gd name="connsiteX9" fmla="*/ 14299 w 216126"/>
                  <a:gd name="connsiteY9" fmla="*/ 589079 h 1503479"/>
                  <a:gd name="connsiteX10" fmla="*/ 14299 w 216126"/>
                  <a:gd name="connsiteY10" fmla="*/ 626150 h 1503479"/>
                  <a:gd name="connsiteX11" fmla="*/ 10180 w 216126"/>
                  <a:gd name="connsiteY11" fmla="*/ 704409 h 1503479"/>
                  <a:gd name="connsiteX12" fmla="*/ 14299 w 216126"/>
                  <a:gd name="connsiteY12" fmla="*/ 716766 h 1503479"/>
                  <a:gd name="connsiteX13" fmla="*/ 18418 w 216126"/>
                  <a:gd name="connsiteY13" fmla="*/ 757955 h 1503479"/>
                  <a:gd name="connsiteX14" fmla="*/ 22537 w 216126"/>
                  <a:gd name="connsiteY14" fmla="*/ 823858 h 1503479"/>
                  <a:gd name="connsiteX15" fmla="*/ 26656 w 216126"/>
                  <a:gd name="connsiteY15" fmla="*/ 844452 h 1503479"/>
                  <a:gd name="connsiteX16" fmla="*/ 34893 w 216126"/>
                  <a:gd name="connsiteY16" fmla="*/ 897998 h 1503479"/>
                  <a:gd name="connsiteX17" fmla="*/ 43131 w 216126"/>
                  <a:gd name="connsiteY17" fmla="*/ 939188 h 1503479"/>
                  <a:gd name="connsiteX18" fmla="*/ 47250 w 216126"/>
                  <a:gd name="connsiteY18" fmla="*/ 955663 h 1503479"/>
                  <a:gd name="connsiteX19" fmla="*/ 59607 w 216126"/>
                  <a:gd name="connsiteY19" fmla="*/ 1021566 h 1503479"/>
                  <a:gd name="connsiteX20" fmla="*/ 63726 w 216126"/>
                  <a:gd name="connsiteY20" fmla="*/ 1042160 h 1503479"/>
                  <a:gd name="connsiteX21" fmla="*/ 67845 w 216126"/>
                  <a:gd name="connsiteY21" fmla="*/ 1058636 h 1503479"/>
                  <a:gd name="connsiteX22" fmla="*/ 80202 w 216126"/>
                  <a:gd name="connsiteY22" fmla="*/ 1136896 h 1503479"/>
                  <a:gd name="connsiteX23" fmla="*/ 84320 w 216126"/>
                  <a:gd name="connsiteY23" fmla="*/ 1202798 h 1503479"/>
                  <a:gd name="connsiteX24" fmla="*/ 88439 w 216126"/>
                  <a:gd name="connsiteY24" fmla="*/ 1223393 h 1503479"/>
                  <a:gd name="connsiteX25" fmla="*/ 100796 w 216126"/>
                  <a:gd name="connsiteY25" fmla="*/ 1264582 h 1503479"/>
                  <a:gd name="connsiteX26" fmla="*/ 109034 w 216126"/>
                  <a:gd name="connsiteY26" fmla="*/ 1293415 h 1503479"/>
                  <a:gd name="connsiteX27" fmla="*/ 113153 w 216126"/>
                  <a:gd name="connsiteY27" fmla="*/ 1305771 h 1503479"/>
                  <a:gd name="connsiteX28" fmla="*/ 117272 w 216126"/>
                  <a:gd name="connsiteY28" fmla="*/ 1330485 h 1503479"/>
                  <a:gd name="connsiteX29" fmla="*/ 121391 w 216126"/>
                  <a:gd name="connsiteY29" fmla="*/ 1379912 h 1503479"/>
                  <a:gd name="connsiteX30" fmla="*/ 129629 w 216126"/>
                  <a:gd name="connsiteY30" fmla="*/ 1404625 h 1503479"/>
                  <a:gd name="connsiteX31" fmla="*/ 133747 w 216126"/>
                  <a:gd name="connsiteY31" fmla="*/ 1416982 h 1503479"/>
                  <a:gd name="connsiteX32" fmla="*/ 137866 w 216126"/>
                  <a:gd name="connsiteY32" fmla="*/ 1470528 h 1503479"/>
                  <a:gd name="connsiteX33" fmla="*/ 166699 w 216126"/>
                  <a:gd name="connsiteY33" fmla="*/ 1482885 h 1503479"/>
                  <a:gd name="connsiteX34" fmla="*/ 191412 w 216126"/>
                  <a:gd name="connsiteY34" fmla="*/ 1491123 h 1503479"/>
                  <a:gd name="connsiteX35" fmla="*/ 203769 w 216126"/>
                  <a:gd name="connsiteY35" fmla="*/ 1495242 h 1503479"/>
                  <a:gd name="connsiteX36" fmla="*/ 216126 w 216126"/>
                  <a:gd name="connsiteY36" fmla="*/ 1503479 h 1503479"/>
                  <a:gd name="connsiteX37" fmla="*/ 203769 w 216126"/>
                  <a:gd name="connsiteY37" fmla="*/ 1466409 h 1503479"/>
                  <a:gd name="connsiteX38" fmla="*/ 199650 w 216126"/>
                  <a:gd name="connsiteY38" fmla="*/ 1454052 h 1503479"/>
                  <a:gd name="connsiteX39" fmla="*/ 195531 w 216126"/>
                  <a:gd name="connsiteY39" fmla="*/ 1441696 h 1503479"/>
                  <a:gd name="connsiteX40" fmla="*/ 191412 w 216126"/>
                  <a:gd name="connsiteY40" fmla="*/ 1384031 h 1503479"/>
                  <a:gd name="connsiteX41" fmla="*/ 183174 w 216126"/>
                  <a:gd name="connsiteY41" fmla="*/ 1334604 h 1503479"/>
                  <a:gd name="connsiteX42" fmla="*/ 174937 w 216126"/>
                  <a:gd name="connsiteY42" fmla="*/ 1309890 h 1503479"/>
                  <a:gd name="connsiteX43" fmla="*/ 166699 w 216126"/>
                  <a:gd name="connsiteY43" fmla="*/ 1285177 h 1503479"/>
                  <a:gd name="connsiteX44" fmla="*/ 162580 w 216126"/>
                  <a:gd name="connsiteY44" fmla="*/ 1272820 h 1503479"/>
                  <a:gd name="connsiteX45" fmla="*/ 150223 w 216126"/>
                  <a:gd name="connsiteY45" fmla="*/ 1215155 h 1503479"/>
                  <a:gd name="connsiteX46" fmla="*/ 141985 w 216126"/>
                  <a:gd name="connsiteY46" fmla="*/ 1153371 h 1503479"/>
                  <a:gd name="connsiteX47" fmla="*/ 137866 w 216126"/>
                  <a:gd name="connsiteY47" fmla="*/ 1141015 h 1503479"/>
                  <a:gd name="connsiteX48" fmla="*/ 133747 w 216126"/>
                  <a:gd name="connsiteY48" fmla="*/ 1124539 h 1503479"/>
                  <a:gd name="connsiteX49" fmla="*/ 125510 w 216126"/>
                  <a:gd name="connsiteY49" fmla="*/ 1083350 h 1503479"/>
                  <a:gd name="connsiteX50" fmla="*/ 117272 w 216126"/>
                  <a:gd name="connsiteY50" fmla="*/ 959782 h 1503479"/>
                  <a:gd name="connsiteX51" fmla="*/ 109034 w 216126"/>
                  <a:gd name="connsiteY51" fmla="*/ 865047 h 1503479"/>
                  <a:gd name="connsiteX52" fmla="*/ 104915 w 216126"/>
                  <a:gd name="connsiteY52" fmla="*/ 844452 h 1503479"/>
                  <a:gd name="connsiteX53" fmla="*/ 109034 w 216126"/>
                  <a:gd name="connsiteY53" fmla="*/ 827977 h 1503479"/>
                  <a:gd name="connsiteX54" fmla="*/ 104915 w 216126"/>
                  <a:gd name="connsiteY54" fmla="*/ 815620 h 1503479"/>
                  <a:gd name="connsiteX55" fmla="*/ 100796 w 216126"/>
                  <a:gd name="connsiteY55" fmla="*/ 799144 h 1503479"/>
                  <a:gd name="connsiteX56" fmla="*/ 88439 w 216126"/>
                  <a:gd name="connsiteY56" fmla="*/ 687933 h 1503479"/>
                  <a:gd name="connsiteX57" fmla="*/ 84320 w 216126"/>
                  <a:gd name="connsiteY57" fmla="*/ 609674 h 1503479"/>
                  <a:gd name="connsiteX58" fmla="*/ 80202 w 216126"/>
                  <a:gd name="connsiteY58" fmla="*/ 580842 h 1503479"/>
                  <a:gd name="connsiteX59" fmla="*/ 84320 w 216126"/>
                  <a:gd name="connsiteY59" fmla="*/ 535533 h 1503479"/>
                  <a:gd name="connsiteX60" fmla="*/ 71964 w 216126"/>
                  <a:gd name="connsiteY60" fmla="*/ 403728 h 1503479"/>
                  <a:gd name="connsiteX61" fmla="*/ 63726 w 216126"/>
                  <a:gd name="connsiteY61" fmla="*/ 238971 h 1503479"/>
                  <a:gd name="connsiteX62" fmla="*/ 67845 w 216126"/>
                  <a:gd name="connsiteY62" fmla="*/ 197782 h 1503479"/>
                  <a:gd name="connsiteX63" fmla="*/ 76083 w 216126"/>
                  <a:gd name="connsiteY63" fmla="*/ 65977 h 1503479"/>
                  <a:gd name="connsiteX64" fmla="*/ 63726 w 216126"/>
                  <a:gd name="connsiteY64" fmla="*/ 41263 h 1503479"/>
                  <a:gd name="connsiteX65" fmla="*/ 39012 w 216126"/>
                  <a:gd name="connsiteY65" fmla="*/ 24788 h 1503479"/>
                  <a:gd name="connsiteX66" fmla="*/ 26656 w 216126"/>
                  <a:gd name="connsiteY66" fmla="*/ 49501 h 1503479"/>
                  <a:gd name="connsiteX67" fmla="*/ 22537 w 216126"/>
                  <a:gd name="connsiteY67" fmla="*/ 61858 h 1503479"/>
                  <a:gd name="connsiteX68" fmla="*/ 10180 w 216126"/>
                  <a:gd name="connsiteY68" fmla="*/ 70096 h 1503479"/>
                  <a:gd name="connsiteX69" fmla="*/ 1942 w 216126"/>
                  <a:gd name="connsiteY69" fmla="*/ 82452 h 1503479"/>
                  <a:gd name="connsiteX70" fmla="*/ 1942 w 216126"/>
                  <a:gd name="connsiteY70" fmla="*/ 70096 h 150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16126" h="1503479">
                    <a:moveTo>
                      <a:pt x="1942" y="70096"/>
                    </a:moveTo>
                    <a:cubicBezTo>
                      <a:pt x="2628" y="81766"/>
                      <a:pt x="3952" y="125061"/>
                      <a:pt x="6061" y="152474"/>
                    </a:cubicBezTo>
                    <a:cubicBezTo>
                      <a:pt x="6702" y="160801"/>
                      <a:pt x="9076" y="168910"/>
                      <a:pt x="10180" y="177188"/>
                    </a:cubicBezTo>
                    <a:cubicBezTo>
                      <a:pt x="11823" y="189512"/>
                      <a:pt x="12926" y="201901"/>
                      <a:pt x="14299" y="214258"/>
                    </a:cubicBezTo>
                    <a:cubicBezTo>
                      <a:pt x="13555" y="221694"/>
                      <a:pt x="6061" y="295387"/>
                      <a:pt x="6061" y="300755"/>
                    </a:cubicBezTo>
                    <a:cubicBezTo>
                      <a:pt x="6061" y="307756"/>
                      <a:pt x="9115" y="314430"/>
                      <a:pt x="10180" y="321350"/>
                    </a:cubicBezTo>
                    <a:cubicBezTo>
                      <a:pt x="11863" y="332290"/>
                      <a:pt x="12926" y="343317"/>
                      <a:pt x="14299" y="354301"/>
                    </a:cubicBezTo>
                    <a:cubicBezTo>
                      <a:pt x="12926" y="379015"/>
                      <a:pt x="10180" y="403690"/>
                      <a:pt x="10180" y="428442"/>
                    </a:cubicBezTo>
                    <a:cubicBezTo>
                      <a:pt x="10180" y="576679"/>
                      <a:pt x="20572" y="491623"/>
                      <a:pt x="10180" y="564366"/>
                    </a:cubicBezTo>
                    <a:cubicBezTo>
                      <a:pt x="11553" y="572604"/>
                      <a:pt x="14299" y="580728"/>
                      <a:pt x="14299" y="589079"/>
                    </a:cubicBezTo>
                    <a:cubicBezTo>
                      <a:pt x="14299" y="636142"/>
                      <a:pt x="4254" y="585969"/>
                      <a:pt x="14299" y="626150"/>
                    </a:cubicBezTo>
                    <a:cubicBezTo>
                      <a:pt x="12926" y="652236"/>
                      <a:pt x="10180" y="678287"/>
                      <a:pt x="10180" y="704409"/>
                    </a:cubicBezTo>
                    <a:cubicBezTo>
                      <a:pt x="10180" y="708751"/>
                      <a:pt x="13639" y="712475"/>
                      <a:pt x="14299" y="716766"/>
                    </a:cubicBezTo>
                    <a:cubicBezTo>
                      <a:pt x="16397" y="730404"/>
                      <a:pt x="17360" y="744197"/>
                      <a:pt x="18418" y="757955"/>
                    </a:cubicBezTo>
                    <a:cubicBezTo>
                      <a:pt x="20106" y="779901"/>
                      <a:pt x="20450" y="801947"/>
                      <a:pt x="22537" y="823858"/>
                    </a:cubicBezTo>
                    <a:cubicBezTo>
                      <a:pt x="23201" y="830827"/>
                      <a:pt x="25505" y="837547"/>
                      <a:pt x="26656" y="844452"/>
                    </a:cubicBezTo>
                    <a:cubicBezTo>
                      <a:pt x="33268" y="884128"/>
                      <a:pt x="28048" y="861493"/>
                      <a:pt x="34893" y="897998"/>
                    </a:cubicBezTo>
                    <a:cubicBezTo>
                      <a:pt x="37473" y="911760"/>
                      <a:pt x="39735" y="925604"/>
                      <a:pt x="43131" y="939188"/>
                    </a:cubicBezTo>
                    <a:cubicBezTo>
                      <a:pt x="44504" y="944680"/>
                      <a:pt x="46064" y="950128"/>
                      <a:pt x="47250" y="955663"/>
                    </a:cubicBezTo>
                    <a:cubicBezTo>
                      <a:pt x="59635" y="1013459"/>
                      <a:pt x="51689" y="978020"/>
                      <a:pt x="59607" y="1021566"/>
                    </a:cubicBezTo>
                    <a:cubicBezTo>
                      <a:pt x="60859" y="1028454"/>
                      <a:pt x="62207" y="1035326"/>
                      <a:pt x="63726" y="1042160"/>
                    </a:cubicBezTo>
                    <a:cubicBezTo>
                      <a:pt x="64954" y="1047686"/>
                      <a:pt x="66802" y="1053072"/>
                      <a:pt x="67845" y="1058636"/>
                    </a:cubicBezTo>
                    <a:cubicBezTo>
                      <a:pt x="73746" y="1090107"/>
                      <a:pt x="76007" y="1107531"/>
                      <a:pt x="80202" y="1136896"/>
                    </a:cubicBezTo>
                    <a:cubicBezTo>
                      <a:pt x="81575" y="1158863"/>
                      <a:pt x="82233" y="1180887"/>
                      <a:pt x="84320" y="1202798"/>
                    </a:cubicBezTo>
                    <a:cubicBezTo>
                      <a:pt x="84984" y="1209767"/>
                      <a:pt x="86920" y="1216559"/>
                      <a:pt x="88439" y="1223393"/>
                    </a:cubicBezTo>
                    <a:cubicBezTo>
                      <a:pt x="92589" y="1242069"/>
                      <a:pt x="93950" y="1244045"/>
                      <a:pt x="100796" y="1264582"/>
                    </a:cubicBezTo>
                    <a:cubicBezTo>
                      <a:pt x="110672" y="1294210"/>
                      <a:pt x="98689" y="1257210"/>
                      <a:pt x="109034" y="1293415"/>
                    </a:cubicBezTo>
                    <a:cubicBezTo>
                      <a:pt x="110227" y="1297589"/>
                      <a:pt x="111780" y="1301652"/>
                      <a:pt x="113153" y="1305771"/>
                    </a:cubicBezTo>
                    <a:cubicBezTo>
                      <a:pt x="114526" y="1314009"/>
                      <a:pt x="116350" y="1322184"/>
                      <a:pt x="117272" y="1330485"/>
                    </a:cubicBezTo>
                    <a:cubicBezTo>
                      <a:pt x="119098" y="1346917"/>
                      <a:pt x="118673" y="1363604"/>
                      <a:pt x="121391" y="1379912"/>
                    </a:cubicBezTo>
                    <a:cubicBezTo>
                      <a:pt x="122819" y="1388477"/>
                      <a:pt x="126883" y="1396387"/>
                      <a:pt x="129629" y="1404625"/>
                    </a:cubicBezTo>
                    <a:lnTo>
                      <a:pt x="133747" y="1416982"/>
                    </a:lnTo>
                    <a:cubicBezTo>
                      <a:pt x="135120" y="1434831"/>
                      <a:pt x="133253" y="1453231"/>
                      <a:pt x="137866" y="1470528"/>
                    </a:cubicBezTo>
                    <a:cubicBezTo>
                      <a:pt x="139950" y="1478341"/>
                      <a:pt x="162555" y="1481642"/>
                      <a:pt x="166699" y="1482885"/>
                    </a:cubicBezTo>
                    <a:cubicBezTo>
                      <a:pt x="175016" y="1485380"/>
                      <a:pt x="183174" y="1488377"/>
                      <a:pt x="191412" y="1491123"/>
                    </a:cubicBezTo>
                    <a:cubicBezTo>
                      <a:pt x="195531" y="1492496"/>
                      <a:pt x="200156" y="1492834"/>
                      <a:pt x="203769" y="1495242"/>
                    </a:cubicBezTo>
                    <a:lnTo>
                      <a:pt x="216126" y="1503479"/>
                    </a:lnTo>
                    <a:lnTo>
                      <a:pt x="203769" y="1466409"/>
                    </a:lnTo>
                    <a:lnTo>
                      <a:pt x="199650" y="1454052"/>
                    </a:lnTo>
                    <a:lnTo>
                      <a:pt x="195531" y="1441696"/>
                    </a:lnTo>
                    <a:cubicBezTo>
                      <a:pt x="203991" y="1407857"/>
                      <a:pt x="198423" y="1440120"/>
                      <a:pt x="191412" y="1384031"/>
                    </a:cubicBezTo>
                    <a:cubicBezTo>
                      <a:pt x="188490" y="1360658"/>
                      <a:pt x="189007" y="1354047"/>
                      <a:pt x="183174" y="1334604"/>
                    </a:cubicBezTo>
                    <a:cubicBezTo>
                      <a:pt x="180679" y="1326287"/>
                      <a:pt x="177683" y="1318128"/>
                      <a:pt x="174937" y="1309890"/>
                    </a:cubicBezTo>
                    <a:lnTo>
                      <a:pt x="166699" y="1285177"/>
                    </a:lnTo>
                    <a:cubicBezTo>
                      <a:pt x="165326" y="1281058"/>
                      <a:pt x="163432" y="1277077"/>
                      <a:pt x="162580" y="1272820"/>
                    </a:cubicBezTo>
                    <a:cubicBezTo>
                      <a:pt x="153232" y="1226080"/>
                      <a:pt x="157738" y="1245215"/>
                      <a:pt x="150223" y="1215155"/>
                    </a:cubicBezTo>
                    <a:cubicBezTo>
                      <a:pt x="148240" y="1197310"/>
                      <a:pt x="146093" y="1171858"/>
                      <a:pt x="141985" y="1153371"/>
                    </a:cubicBezTo>
                    <a:cubicBezTo>
                      <a:pt x="141043" y="1149133"/>
                      <a:pt x="139059" y="1145189"/>
                      <a:pt x="137866" y="1141015"/>
                    </a:cubicBezTo>
                    <a:cubicBezTo>
                      <a:pt x="136311" y="1135572"/>
                      <a:pt x="134933" y="1130074"/>
                      <a:pt x="133747" y="1124539"/>
                    </a:cubicBezTo>
                    <a:cubicBezTo>
                      <a:pt x="130813" y="1110848"/>
                      <a:pt x="125510" y="1083350"/>
                      <a:pt x="125510" y="1083350"/>
                    </a:cubicBezTo>
                    <a:cubicBezTo>
                      <a:pt x="117729" y="997757"/>
                      <a:pt x="124423" y="1077766"/>
                      <a:pt x="117272" y="959782"/>
                    </a:cubicBezTo>
                    <a:cubicBezTo>
                      <a:pt x="115623" y="932569"/>
                      <a:pt x="113116" y="893623"/>
                      <a:pt x="109034" y="865047"/>
                    </a:cubicBezTo>
                    <a:cubicBezTo>
                      <a:pt x="108044" y="858116"/>
                      <a:pt x="106288" y="851317"/>
                      <a:pt x="104915" y="844452"/>
                    </a:cubicBezTo>
                    <a:cubicBezTo>
                      <a:pt x="106288" y="838960"/>
                      <a:pt x="109034" y="833638"/>
                      <a:pt x="109034" y="827977"/>
                    </a:cubicBezTo>
                    <a:cubicBezTo>
                      <a:pt x="109034" y="823635"/>
                      <a:pt x="106108" y="819795"/>
                      <a:pt x="104915" y="815620"/>
                    </a:cubicBezTo>
                    <a:cubicBezTo>
                      <a:pt x="103360" y="810177"/>
                      <a:pt x="102169" y="804636"/>
                      <a:pt x="100796" y="799144"/>
                    </a:cubicBezTo>
                    <a:cubicBezTo>
                      <a:pt x="92068" y="698769"/>
                      <a:pt x="100246" y="735160"/>
                      <a:pt x="88439" y="687933"/>
                    </a:cubicBezTo>
                    <a:cubicBezTo>
                      <a:pt x="87066" y="661847"/>
                      <a:pt x="86323" y="635720"/>
                      <a:pt x="84320" y="609674"/>
                    </a:cubicBezTo>
                    <a:cubicBezTo>
                      <a:pt x="83575" y="599994"/>
                      <a:pt x="80202" y="590550"/>
                      <a:pt x="80202" y="580842"/>
                    </a:cubicBezTo>
                    <a:cubicBezTo>
                      <a:pt x="80202" y="565677"/>
                      <a:pt x="82947" y="550636"/>
                      <a:pt x="84320" y="535533"/>
                    </a:cubicBezTo>
                    <a:cubicBezTo>
                      <a:pt x="77334" y="472650"/>
                      <a:pt x="75236" y="462628"/>
                      <a:pt x="71964" y="403728"/>
                    </a:cubicBezTo>
                    <a:cubicBezTo>
                      <a:pt x="68914" y="348825"/>
                      <a:pt x="63726" y="238971"/>
                      <a:pt x="63726" y="238971"/>
                    </a:cubicBezTo>
                    <a:cubicBezTo>
                      <a:pt x="65099" y="225241"/>
                      <a:pt x="66927" y="211550"/>
                      <a:pt x="67845" y="197782"/>
                    </a:cubicBezTo>
                    <a:cubicBezTo>
                      <a:pt x="81031" y="0"/>
                      <a:pt x="64725" y="202270"/>
                      <a:pt x="76083" y="65977"/>
                    </a:cubicBezTo>
                    <a:cubicBezTo>
                      <a:pt x="73145" y="57163"/>
                      <a:pt x="71241" y="47838"/>
                      <a:pt x="63726" y="41263"/>
                    </a:cubicBezTo>
                    <a:cubicBezTo>
                      <a:pt x="56275" y="34743"/>
                      <a:pt x="39012" y="24788"/>
                      <a:pt x="39012" y="24788"/>
                    </a:cubicBezTo>
                    <a:cubicBezTo>
                      <a:pt x="28658" y="55848"/>
                      <a:pt x="42625" y="17559"/>
                      <a:pt x="26656" y="49501"/>
                    </a:cubicBezTo>
                    <a:cubicBezTo>
                      <a:pt x="24714" y="53384"/>
                      <a:pt x="25249" y="58468"/>
                      <a:pt x="22537" y="61858"/>
                    </a:cubicBezTo>
                    <a:cubicBezTo>
                      <a:pt x="19444" y="65724"/>
                      <a:pt x="14299" y="67350"/>
                      <a:pt x="10180" y="70096"/>
                    </a:cubicBezTo>
                    <a:cubicBezTo>
                      <a:pt x="7434" y="74215"/>
                      <a:pt x="4156" y="78024"/>
                      <a:pt x="1942" y="82452"/>
                    </a:cubicBezTo>
                    <a:cubicBezTo>
                      <a:pt x="0" y="86335"/>
                      <a:pt x="1256" y="58426"/>
                      <a:pt x="1942" y="7009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6" name="Freeform 135"/>
              <p:cNvSpPr/>
              <p:nvPr/>
            </p:nvSpPr>
            <p:spPr>
              <a:xfrm>
                <a:off x="3580074" y="4495065"/>
                <a:ext cx="126328" cy="981037"/>
              </a:xfrm>
              <a:custGeom>
                <a:avLst/>
                <a:gdLst>
                  <a:gd name="connsiteX0" fmla="*/ 0 w 124746"/>
                  <a:gd name="connsiteY0" fmla="*/ 0 h 980302"/>
                  <a:gd name="connsiteX1" fmla="*/ 8238 w 124746"/>
                  <a:gd name="connsiteY1" fmla="*/ 12356 h 980302"/>
                  <a:gd name="connsiteX2" fmla="*/ 12357 w 124746"/>
                  <a:gd name="connsiteY2" fmla="*/ 28832 h 980302"/>
                  <a:gd name="connsiteX3" fmla="*/ 20595 w 124746"/>
                  <a:gd name="connsiteY3" fmla="*/ 61783 h 980302"/>
                  <a:gd name="connsiteX4" fmla="*/ 24714 w 124746"/>
                  <a:gd name="connsiteY4" fmla="*/ 156519 h 980302"/>
                  <a:gd name="connsiteX5" fmla="*/ 32952 w 124746"/>
                  <a:gd name="connsiteY5" fmla="*/ 218302 h 980302"/>
                  <a:gd name="connsiteX6" fmla="*/ 28833 w 124746"/>
                  <a:gd name="connsiteY6" fmla="*/ 333632 h 980302"/>
                  <a:gd name="connsiteX7" fmla="*/ 32952 w 124746"/>
                  <a:gd name="connsiteY7" fmla="*/ 370702 h 980302"/>
                  <a:gd name="connsiteX8" fmla="*/ 41190 w 124746"/>
                  <a:gd name="connsiteY8" fmla="*/ 453081 h 980302"/>
                  <a:gd name="connsiteX9" fmla="*/ 32952 w 124746"/>
                  <a:gd name="connsiteY9" fmla="*/ 543697 h 980302"/>
                  <a:gd name="connsiteX10" fmla="*/ 28833 w 124746"/>
                  <a:gd name="connsiteY10" fmla="*/ 560173 h 980302"/>
                  <a:gd name="connsiteX11" fmla="*/ 24714 w 124746"/>
                  <a:gd name="connsiteY11" fmla="*/ 708454 h 980302"/>
                  <a:gd name="connsiteX12" fmla="*/ 28833 w 124746"/>
                  <a:gd name="connsiteY12" fmla="*/ 720810 h 980302"/>
                  <a:gd name="connsiteX13" fmla="*/ 24714 w 124746"/>
                  <a:gd name="connsiteY13" fmla="*/ 741405 h 980302"/>
                  <a:gd name="connsiteX14" fmla="*/ 20595 w 124746"/>
                  <a:gd name="connsiteY14" fmla="*/ 766119 h 980302"/>
                  <a:gd name="connsiteX15" fmla="*/ 16476 w 124746"/>
                  <a:gd name="connsiteY15" fmla="*/ 811427 h 980302"/>
                  <a:gd name="connsiteX16" fmla="*/ 12357 w 124746"/>
                  <a:gd name="connsiteY16" fmla="*/ 885567 h 980302"/>
                  <a:gd name="connsiteX17" fmla="*/ 4119 w 124746"/>
                  <a:gd name="connsiteY17" fmla="*/ 934994 h 980302"/>
                  <a:gd name="connsiteX18" fmla="*/ 12357 w 124746"/>
                  <a:gd name="connsiteY18" fmla="*/ 959708 h 980302"/>
                  <a:gd name="connsiteX19" fmla="*/ 37071 w 124746"/>
                  <a:gd name="connsiteY19" fmla="*/ 967946 h 980302"/>
                  <a:gd name="connsiteX20" fmla="*/ 49427 w 124746"/>
                  <a:gd name="connsiteY20" fmla="*/ 972065 h 980302"/>
                  <a:gd name="connsiteX21" fmla="*/ 61784 w 124746"/>
                  <a:gd name="connsiteY21" fmla="*/ 980302 h 980302"/>
                  <a:gd name="connsiteX22" fmla="*/ 74141 w 124746"/>
                  <a:gd name="connsiteY22" fmla="*/ 967946 h 980302"/>
                  <a:gd name="connsiteX23" fmla="*/ 86498 w 124746"/>
                  <a:gd name="connsiteY23" fmla="*/ 959708 h 980302"/>
                  <a:gd name="connsiteX24" fmla="*/ 90617 w 124746"/>
                  <a:gd name="connsiteY24" fmla="*/ 947351 h 980302"/>
                  <a:gd name="connsiteX25" fmla="*/ 102973 w 124746"/>
                  <a:gd name="connsiteY25" fmla="*/ 943232 h 980302"/>
                  <a:gd name="connsiteX26" fmla="*/ 115330 w 124746"/>
                  <a:gd name="connsiteY26" fmla="*/ 934994 h 980302"/>
                  <a:gd name="connsiteX27" fmla="*/ 115330 w 124746"/>
                  <a:gd name="connsiteY27" fmla="*/ 902043 h 980302"/>
                  <a:gd name="connsiteX28" fmla="*/ 119449 w 124746"/>
                  <a:gd name="connsiteY28" fmla="*/ 889686 h 980302"/>
                  <a:gd name="connsiteX29" fmla="*/ 111211 w 124746"/>
                  <a:gd name="connsiteY29" fmla="*/ 741405 h 980302"/>
                  <a:gd name="connsiteX30" fmla="*/ 107092 w 124746"/>
                  <a:gd name="connsiteY30" fmla="*/ 675502 h 980302"/>
                  <a:gd name="connsiteX31" fmla="*/ 102973 w 124746"/>
                  <a:gd name="connsiteY31" fmla="*/ 650789 h 980302"/>
                  <a:gd name="connsiteX32" fmla="*/ 107092 w 124746"/>
                  <a:gd name="connsiteY32" fmla="*/ 626075 h 980302"/>
                  <a:gd name="connsiteX33" fmla="*/ 102973 w 124746"/>
                  <a:gd name="connsiteY33" fmla="*/ 613719 h 980302"/>
                  <a:gd name="connsiteX34" fmla="*/ 107092 w 124746"/>
                  <a:gd name="connsiteY34" fmla="*/ 539578 h 980302"/>
                  <a:gd name="connsiteX35" fmla="*/ 102973 w 124746"/>
                  <a:gd name="connsiteY35" fmla="*/ 461319 h 980302"/>
                  <a:gd name="connsiteX36" fmla="*/ 98854 w 124746"/>
                  <a:gd name="connsiteY36" fmla="*/ 444843 h 980302"/>
                  <a:gd name="connsiteX37" fmla="*/ 90617 w 124746"/>
                  <a:gd name="connsiteY37" fmla="*/ 383059 h 980302"/>
                  <a:gd name="connsiteX38" fmla="*/ 82379 w 124746"/>
                  <a:gd name="connsiteY38" fmla="*/ 263610 h 980302"/>
                  <a:gd name="connsiteX39" fmla="*/ 86498 w 124746"/>
                  <a:gd name="connsiteY39" fmla="*/ 230659 h 980302"/>
                  <a:gd name="connsiteX40" fmla="*/ 82379 w 124746"/>
                  <a:gd name="connsiteY40" fmla="*/ 140043 h 980302"/>
                  <a:gd name="connsiteX41" fmla="*/ 78260 w 124746"/>
                  <a:gd name="connsiteY41" fmla="*/ 127686 h 980302"/>
                  <a:gd name="connsiteX42" fmla="*/ 74141 w 124746"/>
                  <a:gd name="connsiteY42" fmla="*/ 111210 h 980302"/>
                  <a:gd name="connsiteX43" fmla="*/ 65903 w 124746"/>
                  <a:gd name="connsiteY43" fmla="*/ 53546 h 980302"/>
                  <a:gd name="connsiteX44" fmla="*/ 45308 w 124746"/>
                  <a:gd name="connsiteY44" fmla="*/ 0 h 980302"/>
                  <a:gd name="connsiteX45" fmla="*/ 24714 w 124746"/>
                  <a:gd name="connsiteY45" fmla="*/ 4119 h 980302"/>
                  <a:gd name="connsiteX46" fmla="*/ 12357 w 124746"/>
                  <a:gd name="connsiteY46" fmla="*/ 8237 h 980302"/>
                  <a:gd name="connsiteX47" fmla="*/ 0 w 124746"/>
                  <a:gd name="connsiteY47" fmla="*/ 0 h 980302"/>
                  <a:gd name="connsiteX48" fmla="*/ 0 w 124746"/>
                  <a:gd name="connsiteY48" fmla="*/ 0 h 9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46" h="980302">
                    <a:moveTo>
                      <a:pt x="0" y="0"/>
                    </a:moveTo>
                    <a:cubicBezTo>
                      <a:pt x="1373" y="2059"/>
                      <a:pt x="6288" y="7806"/>
                      <a:pt x="8238" y="12356"/>
                    </a:cubicBezTo>
                    <a:cubicBezTo>
                      <a:pt x="10468" y="17559"/>
                      <a:pt x="10802" y="23389"/>
                      <a:pt x="12357" y="28832"/>
                    </a:cubicBezTo>
                    <a:cubicBezTo>
                      <a:pt x="20801" y="58386"/>
                      <a:pt x="12220" y="19912"/>
                      <a:pt x="20595" y="61783"/>
                    </a:cubicBezTo>
                    <a:cubicBezTo>
                      <a:pt x="21968" y="93362"/>
                      <a:pt x="22679" y="124976"/>
                      <a:pt x="24714" y="156519"/>
                    </a:cubicBezTo>
                    <a:cubicBezTo>
                      <a:pt x="25340" y="166226"/>
                      <a:pt x="31387" y="207347"/>
                      <a:pt x="32952" y="218302"/>
                    </a:cubicBezTo>
                    <a:cubicBezTo>
                      <a:pt x="31579" y="256745"/>
                      <a:pt x="28833" y="295164"/>
                      <a:pt x="28833" y="333632"/>
                    </a:cubicBezTo>
                    <a:cubicBezTo>
                      <a:pt x="28833" y="346065"/>
                      <a:pt x="31715" y="358331"/>
                      <a:pt x="32952" y="370702"/>
                    </a:cubicBezTo>
                    <a:cubicBezTo>
                      <a:pt x="43443" y="475605"/>
                      <a:pt x="31095" y="362230"/>
                      <a:pt x="41190" y="453081"/>
                    </a:cubicBezTo>
                    <a:cubicBezTo>
                      <a:pt x="38788" y="489115"/>
                      <a:pt x="38879" y="511100"/>
                      <a:pt x="32952" y="543697"/>
                    </a:cubicBezTo>
                    <a:cubicBezTo>
                      <a:pt x="31939" y="549267"/>
                      <a:pt x="30206" y="554681"/>
                      <a:pt x="28833" y="560173"/>
                    </a:cubicBezTo>
                    <a:cubicBezTo>
                      <a:pt x="27460" y="609600"/>
                      <a:pt x="24714" y="659008"/>
                      <a:pt x="24714" y="708454"/>
                    </a:cubicBezTo>
                    <a:cubicBezTo>
                      <a:pt x="24714" y="712795"/>
                      <a:pt x="28833" y="716469"/>
                      <a:pt x="28833" y="720810"/>
                    </a:cubicBezTo>
                    <a:cubicBezTo>
                      <a:pt x="28833" y="727811"/>
                      <a:pt x="25966" y="734517"/>
                      <a:pt x="24714" y="741405"/>
                    </a:cubicBezTo>
                    <a:cubicBezTo>
                      <a:pt x="23220" y="749622"/>
                      <a:pt x="21571" y="757825"/>
                      <a:pt x="20595" y="766119"/>
                    </a:cubicBezTo>
                    <a:cubicBezTo>
                      <a:pt x="18823" y="781180"/>
                      <a:pt x="17519" y="796298"/>
                      <a:pt x="16476" y="811427"/>
                    </a:cubicBezTo>
                    <a:cubicBezTo>
                      <a:pt x="14773" y="836120"/>
                      <a:pt x="14820" y="860938"/>
                      <a:pt x="12357" y="885567"/>
                    </a:cubicBezTo>
                    <a:cubicBezTo>
                      <a:pt x="10695" y="902187"/>
                      <a:pt x="4119" y="934994"/>
                      <a:pt x="4119" y="934994"/>
                    </a:cubicBezTo>
                    <a:cubicBezTo>
                      <a:pt x="6865" y="943232"/>
                      <a:pt x="4119" y="956962"/>
                      <a:pt x="12357" y="959708"/>
                    </a:cubicBezTo>
                    <a:lnTo>
                      <a:pt x="37071" y="967946"/>
                    </a:lnTo>
                    <a:cubicBezTo>
                      <a:pt x="41190" y="969319"/>
                      <a:pt x="45815" y="969657"/>
                      <a:pt x="49427" y="972065"/>
                    </a:cubicBezTo>
                    <a:lnTo>
                      <a:pt x="61784" y="980302"/>
                    </a:lnTo>
                    <a:cubicBezTo>
                      <a:pt x="65903" y="976183"/>
                      <a:pt x="69666" y="971675"/>
                      <a:pt x="74141" y="967946"/>
                    </a:cubicBezTo>
                    <a:cubicBezTo>
                      <a:pt x="77944" y="964777"/>
                      <a:pt x="83405" y="963574"/>
                      <a:pt x="86498" y="959708"/>
                    </a:cubicBezTo>
                    <a:cubicBezTo>
                      <a:pt x="89210" y="956318"/>
                      <a:pt x="87547" y="950421"/>
                      <a:pt x="90617" y="947351"/>
                    </a:cubicBezTo>
                    <a:cubicBezTo>
                      <a:pt x="93687" y="944281"/>
                      <a:pt x="99090" y="945174"/>
                      <a:pt x="102973" y="943232"/>
                    </a:cubicBezTo>
                    <a:cubicBezTo>
                      <a:pt x="107401" y="941018"/>
                      <a:pt x="111211" y="937740"/>
                      <a:pt x="115330" y="934994"/>
                    </a:cubicBezTo>
                    <a:cubicBezTo>
                      <a:pt x="124746" y="906747"/>
                      <a:pt x="115330" y="941806"/>
                      <a:pt x="115330" y="902043"/>
                    </a:cubicBezTo>
                    <a:cubicBezTo>
                      <a:pt x="115330" y="897701"/>
                      <a:pt x="118076" y="893805"/>
                      <a:pt x="119449" y="889686"/>
                    </a:cubicBezTo>
                    <a:cubicBezTo>
                      <a:pt x="108188" y="822120"/>
                      <a:pt x="117419" y="884183"/>
                      <a:pt x="111211" y="741405"/>
                    </a:cubicBezTo>
                    <a:cubicBezTo>
                      <a:pt x="110255" y="719415"/>
                      <a:pt x="109085" y="697422"/>
                      <a:pt x="107092" y="675502"/>
                    </a:cubicBezTo>
                    <a:cubicBezTo>
                      <a:pt x="106336" y="667185"/>
                      <a:pt x="104346" y="659027"/>
                      <a:pt x="102973" y="650789"/>
                    </a:cubicBezTo>
                    <a:cubicBezTo>
                      <a:pt x="104346" y="642551"/>
                      <a:pt x="107092" y="634427"/>
                      <a:pt x="107092" y="626075"/>
                    </a:cubicBezTo>
                    <a:cubicBezTo>
                      <a:pt x="107092" y="621734"/>
                      <a:pt x="102973" y="618060"/>
                      <a:pt x="102973" y="613719"/>
                    </a:cubicBezTo>
                    <a:cubicBezTo>
                      <a:pt x="102973" y="588967"/>
                      <a:pt x="105719" y="564292"/>
                      <a:pt x="107092" y="539578"/>
                    </a:cubicBezTo>
                    <a:cubicBezTo>
                      <a:pt x="105719" y="513492"/>
                      <a:pt x="105236" y="487343"/>
                      <a:pt x="102973" y="461319"/>
                    </a:cubicBezTo>
                    <a:cubicBezTo>
                      <a:pt x="102483" y="455679"/>
                      <a:pt x="99964" y="450394"/>
                      <a:pt x="98854" y="444843"/>
                    </a:cubicBezTo>
                    <a:cubicBezTo>
                      <a:pt x="94604" y="423588"/>
                      <a:pt x="92814" y="405024"/>
                      <a:pt x="90617" y="383059"/>
                    </a:cubicBezTo>
                    <a:cubicBezTo>
                      <a:pt x="85052" y="327411"/>
                      <a:pt x="86042" y="329537"/>
                      <a:pt x="82379" y="263610"/>
                    </a:cubicBezTo>
                    <a:cubicBezTo>
                      <a:pt x="83752" y="252626"/>
                      <a:pt x="86498" y="241728"/>
                      <a:pt x="86498" y="230659"/>
                    </a:cubicBezTo>
                    <a:cubicBezTo>
                      <a:pt x="86498" y="200422"/>
                      <a:pt x="84790" y="170183"/>
                      <a:pt x="82379" y="140043"/>
                    </a:cubicBezTo>
                    <a:cubicBezTo>
                      <a:pt x="82033" y="135715"/>
                      <a:pt x="79453" y="131861"/>
                      <a:pt x="78260" y="127686"/>
                    </a:cubicBezTo>
                    <a:cubicBezTo>
                      <a:pt x="76705" y="122243"/>
                      <a:pt x="75251" y="116761"/>
                      <a:pt x="74141" y="111210"/>
                    </a:cubicBezTo>
                    <a:cubicBezTo>
                      <a:pt x="68654" y="83775"/>
                      <a:pt x="70459" y="83920"/>
                      <a:pt x="65903" y="53546"/>
                    </a:cubicBezTo>
                    <a:cubicBezTo>
                      <a:pt x="57893" y="150"/>
                      <a:pt x="73266" y="9319"/>
                      <a:pt x="45308" y="0"/>
                    </a:cubicBezTo>
                    <a:cubicBezTo>
                      <a:pt x="38443" y="1373"/>
                      <a:pt x="31506" y="2421"/>
                      <a:pt x="24714" y="4119"/>
                    </a:cubicBezTo>
                    <a:cubicBezTo>
                      <a:pt x="20502" y="5172"/>
                      <a:pt x="16640" y="8951"/>
                      <a:pt x="12357" y="8237"/>
                    </a:cubicBezTo>
                    <a:cubicBezTo>
                      <a:pt x="7474" y="7423"/>
                      <a:pt x="4428" y="2214"/>
                      <a:pt x="0" y="0"/>
                    </a:cubicBez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68" name="Circular Arrow 167"/>
            <p:cNvSpPr/>
            <p:nvPr/>
          </p:nvSpPr>
          <p:spPr>
            <a:xfrm rot="20137588">
              <a:off x="4645025" y="1771650"/>
              <a:ext cx="1981200" cy="1893888"/>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0" name="Circular Arrow 169"/>
            <p:cNvSpPr/>
            <p:nvPr/>
          </p:nvSpPr>
          <p:spPr>
            <a:xfrm rot="16743122">
              <a:off x="3300413" y="17811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1" name="Circular Arrow 170"/>
            <p:cNvSpPr/>
            <p:nvPr/>
          </p:nvSpPr>
          <p:spPr>
            <a:xfrm rot="15445159">
              <a:off x="606425" y="2132013"/>
              <a:ext cx="1981200" cy="1892300"/>
            </a:xfrm>
            <a:prstGeom prst="circularArrow">
              <a:avLst>
                <a:gd name="adj1" fmla="val 12500"/>
                <a:gd name="adj2" fmla="val 1142319"/>
                <a:gd name="adj3" fmla="val 20457681"/>
                <a:gd name="adj4" fmla="val 19094990"/>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3" name="Circular Arrow 172"/>
            <p:cNvSpPr/>
            <p:nvPr/>
          </p:nvSpPr>
          <p:spPr>
            <a:xfrm rot="6347085">
              <a:off x="4837907" y="3769519"/>
              <a:ext cx="1981200" cy="1893887"/>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143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544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Circular Arrow 173"/>
            <p:cNvSpPr/>
            <p:nvPr/>
          </p:nvSpPr>
          <p:spPr>
            <a:xfrm rot="7538179">
              <a:off x="2260600" y="33051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1435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28800"/>
              <a:ext cx="6889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TextBox 166"/>
            <p:cNvSpPr txBox="1">
              <a:spLocks noChangeArrowheads="1"/>
            </p:cNvSpPr>
            <p:nvPr/>
          </p:nvSpPr>
          <p:spPr bwMode="auto">
            <a:xfrm>
              <a:off x="6629400" y="27432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Growth and branching</a:t>
              </a:r>
            </a:p>
          </p:txBody>
        </p:sp>
        <p:sp>
          <p:nvSpPr>
            <p:cNvPr id="172" name="Circular Arrow 171"/>
            <p:cNvSpPr/>
            <p:nvPr/>
          </p:nvSpPr>
          <p:spPr>
            <a:xfrm rot="1355119">
              <a:off x="6459538" y="24415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Hormones: Synthesis, transport, perception, signaling and responses</a:t>
            </a:r>
          </a:p>
        </p:txBody>
      </p:sp>
      <p:grpSp>
        <p:nvGrpSpPr>
          <p:cNvPr id="15363" name="Group 21"/>
          <p:cNvGrpSpPr>
            <a:grpSpLocks/>
          </p:cNvGrpSpPr>
          <p:nvPr/>
        </p:nvGrpSpPr>
        <p:grpSpPr bwMode="auto">
          <a:xfrm>
            <a:off x="0" y="1447800"/>
            <a:ext cx="9144000" cy="4800600"/>
            <a:chOff x="0" y="1447800"/>
            <a:chExt cx="9144000" cy="480060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372"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5377"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15378"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5381"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5386"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15387"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cxnSp>
          <p:nvCxnSpPr>
            <p:cNvPr id="57" name="Straight Arrow Connector 56"/>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5390"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Synthesis</a:t>
            </a:r>
          </a:p>
        </p:txBody>
      </p:sp>
      <p:grpSp>
        <p:nvGrpSpPr>
          <p:cNvPr id="16387" name="Group 24"/>
          <p:cNvGrpSpPr>
            <a:grpSpLocks/>
          </p:cNvGrpSpPr>
          <p:nvPr/>
        </p:nvGrpSpPr>
        <p:grpSpPr bwMode="auto">
          <a:xfrm>
            <a:off x="0" y="1358900"/>
            <a:ext cx="4800600" cy="1993900"/>
            <a:chOff x="0" y="1359403"/>
            <a:chExt cx="4800600" cy="1993397"/>
          </a:xfrm>
        </p:grpSpPr>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6392"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16393" name="TextBox 13"/>
            <p:cNvSpPr txBox="1">
              <a:spLocks noChangeArrowheads="1"/>
            </p:cNvSpPr>
            <p:nvPr/>
          </p:nvSpPr>
          <p:spPr bwMode="auto">
            <a:xfrm>
              <a:off x="152400" y="251460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B050"/>
                  </a:solidFill>
                </a:rPr>
                <a:t>Synthesis</a:t>
              </a:r>
            </a:p>
          </p:txBody>
        </p:sp>
        <p:sp>
          <p:nvSpPr>
            <p:cNvPr id="16394" name="TextBox 14"/>
            <p:cNvSpPr txBox="1">
              <a:spLocks noChangeArrowheads="1"/>
            </p:cNvSpPr>
            <p:nvPr/>
          </p:nvSpPr>
          <p:spPr bwMode="auto">
            <a:xfrm>
              <a:off x="3352800" y="25908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C00000"/>
                  </a:solidFill>
                </a:rPr>
                <a:t>Breakdown</a:t>
              </a:r>
            </a:p>
          </p:txBody>
        </p:sp>
        <p:cxnSp>
          <p:nvCxnSpPr>
            <p:cNvPr id="131" name="Straight Arrow Connector 130"/>
            <p:cNvCxnSpPr/>
            <p:nvPr/>
          </p:nvCxnSpPr>
          <p:spPr bwMode="auto">
            <a:xfrm flipV="1">
              <a:off x="304800" y="2286269"/>
              <a:ext cx="533400" cy="228542"/>
            </a:xfrm>
            <a:prstGeom prst="straightConnector1">
              <a:avLst/>
            </a:prstGeom>
            <a:ln w="38100">
              <a:solidFill>
                <a:srgbClr val="0099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396" name="TextBox 41"/>
            <p:cNvSpPr txBox="1">
              <a:spLocks noChangeArrowheads="1"/>
            </p:cNvSpPr>
            <p:nvPr/>
          </p:nvSpPr>
          <p:spPr bwMode="auto">
            <a:xfrm>
              <a:off x="838200" y="1905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nvGrpSpPr>
            <p:cNvPr id="16397" name="Group 139"/>
            <p:cNvGrpSpPr>
              <a:grpSpLocks/>
            </p:cNvGrpSpPr>
            <p:nvPr/>
          </p:nvGrpSpPr>
          <p:grpSpPr bwMode="auto">
            <a:xfrm>
              <a:off x="2286000" y="1524000"/>
              <a:ext cx="990600" cy="584200"/>
              <a:chOff x="1600200" y="1523925"/>
              <a:chExt cx="990600" cy="584775"/>
            </a:xfrm>
          </p:grpSpPr>
          <p:cxnSp>
            <p:nvCxnSpPr>
              <p:cNvPr id="137" name="Straight Connector 136"/>
              <p:cNvCxnSpPr/>
              <p:nvPr/>
            </p:nvCxnSpPr>
            <p:spPr bwMode="auto">
              <a:xfrm>
                <a:off x="1981200" y="1829410"/>
                <a:ext cx="304800" cy="15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Isosceles Triangle 137"/>
              <p:cNvSpPr/>
              <p:nvPr/>
            </p:nvSpPr>
            <p:spPr bwMode="auto">
              <a:xfrm>
                <a:off x="2209800" y="1600642"/>
                <a:ext cx="381000" cy="381279"/>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411" name="TextBox 41"/>
              <p:cNvSpPr txBox="1">
                <a:spLocks noChangeArrowheads="1"/>
              </p:cNvSpPr>
              <p:nvPr/>
            </p:nvSpPr>
            <p:spPr bwMode="auto">
              <a:xfrm>
                <a:off x="1600200" y="1523925"/>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cxnSp>
          <p:nvCxnSpPr>
            <p:cNvPr id="142" name="Straight Arrow Connector 141"/>
            <p:cNvCxnSpPr>
              <a:endCxn id="16394" idx="0"/>
            </p:cNvCxnSpPr>
            <p:nvPr/>
          </p:nvCxnSpPr>
          <p:spPr bwMode="auto">
            <a:xfrm>
              <a:off x="3124200" y="2133908"/>
              <a:ext cx="803275" cy="457085"/>
            </a:xfrm>
            <a:prstGeom prst="straightConnector1">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H="1">
              <a:off x="1257348" y="2400502"/>
              <a:ext cx="380904" cy="3048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6411" idx="2"/>
            </p:cNvCxnSpPr>
            <p:nvPr/>
          </p:nvCxnSpPr>
          <p:spPr>
            <a:xfrm rot="5400000">
              <a:off x="2260674" y="2362440"/>
              <a:ext cx="584053"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6401" name="Group 162"/>
            <p:cNvGrpSpPr>
              <a:grpSpLocks/>
            </p:cNvGrpSpPr>
            <p:nvPr/>
          </p:nvGrpSpPr>
          <p:grpSpPr bwMode="auto">
            <a:xfrm>
              <a:off x="2057400" y="2209800"/>
              <a:ext cx="1676400" cy="381000"/>
              <a:chOff x="2057400" y="2096075"/>
              <a:chExt cx="1676401" cy="380999"/>
            </a:xfrm>
          </p:grpSpPr>
          <p:cxnSp>
            <p:nvCxnSpPr>
              <p:cNvPr id="136" name="Straight Arrow Connector 135"/>
              <p:cNvCxnSpPr>
                <a:stCxn id="154" idx="0"/>
              </p:cNvCxnSpPr>
              <p:nvPr/>
            </p:nvCxnSpPr>
            <p:spPr bwMode="auto">
              <a:xfrm rot="16200000" flipH="1">
                <a:off x="3186926" y="1930391"/>
                <a:ext cx="147599" cy="946151"/>
              </a:xfrm>
              <a:prstGeom prst="straightConnector1">
                <a:avLst/>
              </a:prstGeom>
              <a:ln w="38100" cap="rnd">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54" idx="2"/>
              </p:cNvCxnSpPr>
              <p:nvPr/>
            </p:nvCxnSpPr>
            <p:spPr bwMode="auto">
              <a:xfrm flipV="1">
                <a:off x="2057400" y="2236027"/>
                <a:ext cx="361950" cy="12697"/>
              </a:xfrm>
              <a:prstGeom prst="straightConnector1">
                <a:avLst/>
              </a:prstGeom>
              <a:ln w="3810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7001071" flipV="1">
                <a:off x="2413049" y="2096315"/>
                <a:ext cx="379316" cy="379413"/>
              </a:xfrm>
              <a:prstGeom prst="arc">
                <a:avLst>
                  <a:gd name="adj1" fmla="val 16200000"/>
                  <a:gd name="adj2" fmla="val 5267844"/>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16402" name="TextBox 31"/>
            <p:cNvSpPr txBox="1">
              <a:spLocks noChangeArrowheads="1"/>
            </p:cNvSpPr>
            <p:nvPr/>
          </p:nvSpPr>
          <p:spPr bwMode="auto">
            <a:xfrm>
              <a:off x="990600" y="1600200"/>
              <a:ext cx="933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Conjugation</a:t>
              </a:r>
            </a:p>
          </p:txBody>
        </p:sp>
        <p:sp>
          <p:nvSpPr>
            <p:cNvPr id="160" name="Arc 159"/>
            <p:cNvSpPr/>
            <p:nvPr/>
          </p:nvSpPr>
          <p:spPr bwMode="auto">
            <a:xfrm rot="14998130">
              <a:off x="1323297" y="1715557"/>
              <a:ext cx="914169" cy="1185863"/>
            </a:xfrm>
            <a:prstGeom prst="arc">
              <a:avLst>
                <a:gd name="adj1" fmla="val 19471618"/>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6" name="Arc 165"/>
            <p:cNvSpPr/>
            <p:nvPr/>
          </p:nvSpPr>
          <p:spPr bwMode="auto">
            <a:xfrm rot="4341030">
              <a:off x="1181215" y="1283088"/>
              <a:ext cx="914169" cy="1066800"/>
            </a:xfrm>
            <a:prstGeom prst="arc">
              <a:avLst>
                <a:gd name="adj1" fmla="val 19356742"/>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405" name="TextBox 31"/>
            <p:cNvSpPr txBox="1">
              <a:spLocks noChangeArrowheads="1"/>
            </p:cNvSpPr>
            <p:nvPr/>
          </p:nvSpPr>
          <p:spPr bwMode="auto">
            <a:xfrm>
              <a:off x="15240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De-conjugation</a:t>
              </a:r>
            </a:p>
          </p:txBody>
        </p:sp>
      </p:grpSp>
      <p:sp>
        <p:nvSpPr>
          <p:cNvPr id="298" name="TextBox 297"/>
          <p:cNvSpPr txBox="1"/>
          <p:nvPr/>
        </p:nvSpPr>
        <p:spPr>
          <a:xfrm>
            <a:off x="5562600" y="2057400"/>
            <a:ext cx="2895600" cy="3694113"/>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Many biochemical pathways contribute to active hormone accumulation. These pathways are tightly regulated. Conjugation can temporarily store a hormone in an inert form, lead to catabolic breakdown, or in the case of jasmonic acid be the means for producing the active hormone.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Transport and perception</a:t>
            </a:r>
          </a:p>
        </p:txBody>
      </p:sp>
      <p:grpSp>
        <p:nvGrpSpPr>
          <p:cNvPr id="18435" name="Group 13"/>
          <p:cNvGrpSpPr>
            <a:grpSpLocks/>
          </p:cNvGrpSpPr>
          <p:nvPr/>
        </p:nvGrpSpPr>
        <p:grpSpPr bwMode="auto">
          <a:xfrm>
            <a:off x="304800" y="2743200"/>
            <a:ext cx="2743200" cy="3048000"/>
            <a:chOff x="304800" y="2743200"/>
            <a:chExt cx="2743200" cy="304800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440"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sp>
          <p:nvSpPr>
            <p:cNvPr id="18441"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8444"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sp>
          <p:nvSpPr>
            <p:cNvPr id="18445"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8" name="TextBox 297"/>
          <p:cNvSpPr txBox="1"/>
          <p:nvPr/>
        </p:nvSpPr>
        <p:spPr>
          <a:xfrm>
            <a:off x="3657600" y="4114800"/>
            <a:ext cx="2895600" cy="2032000"/>
          </a:xfrm>
          <a:prstGeom prst="rect">
            <a:avLst/>
          </a:prstGeom>
          <a:solidFill>
            <a:schemeClr val="accent3">
              <a:lumMod val="40000"/>
              <a:lumOff val="60000"/>
            </a:schemeClr>
          </a:solidFill>
        </p:spPr>
        <p:txBody>
          <a:bodyPr>
            <a:spAutoFit/>
          </a:bodyPr>
          <a:lstStyle/>
          <a:p>
            <a:pPr eaLnBrk="1" hangingPunct="1">
              <a:defRPr/>
            </a:pPr>
            <a:r>
              <a:rPr lang="en-GB" dirty="0">
                <a:latin typeface="Arial" charset="0"/>
              </a:rPr>
              <a:t>Much of the progress in the past few years has </a:t>
            </a:r>
            <a:r>
              <a:rPr lang="en-GB" dirty="0" err="1">
                <a:latin typeface="Arial" charset="0"/>
              </a:rPr>
              <a:t>centered</a:t>
            </a:r>
            <a:r>
              <a:rPr lang="en-GB" dirty="0">
                <a:latin typeface="Arial" charset="0"/>
              </a:rPr>
              <a:t> on identifying hormone receptors, which can be membrane bound, cytoplasmic or nuclear localized.</a:t>
            </a:r>
          </a:p>
        </p:txBody>
      </p:sp>
      <p:sp>
        <p:nvSpPr>
          <p:cNvPr id="299" name="TextBox 298"/>
          <p:cNvSpPr txBox="1"/>
          <p:nvPr/>
        </p:nvSpPr>
        <p:spPr>
          <a:xfrm>
            <a:off x="3124200" y="1676400"/>
            <a:ext cx="2895600" cy="175418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Hormones can move through the xylem or phloem, across cellular membranes, or move through regulated transport proteins.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Signal transduction</a:t>
            </a:r>
          </a:p>
        </p:txBody>
      </p:sp>
      <p:grpSp>
        <p:nvGrpSpPr>
          <p:cNvPr id="20483" name="Group 178"/>
          <p:cNvGrpSpPr>
            <a:grpSpLocks/>
          </p:cNvGrpSpPr>
          <p:nvPr/>
        </p:nvGrpSpPr>
        <p:grpSpPr bwMode="auto">
          <a:xfrm>
            <a:off x="2667000" y="3200400"/>
            <a:ext cx="3581400" cy="3048000"/>
            <a:chOff x="2667000" y="3200400"/>
            <a:chExt cx="3581400" cy="3048000"/>
          </a:xfrm>
        </p:grpSpPr>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0489"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175" name="Oval 174"/>
            <p:cNvSpPr/>
            <p:nvPr/>
          </p:nvSpPr>
          <p:spPr>
            <a:xfrm rot="16200000">
              <a:off x="46101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6" name="Oval 175"/>
            <p:cNvSpPr/>
            <p:nvPr/>
          </p:nvSpPr>
          <p:spPr>
            <a:xfrm rot="16200000">
              <a:off x="35433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496" name="TextBox 107"/>
            <p:cNvSpPr txBox="1">
              <a:spLocks noChangeArrowheads="1"/>
            </p:cNvSpPr>
            <p:nvPr/>
          </p:nvSpPr>
          <p:spPr bwMode="auto">
            <a:xfrm>
              <a:off x="3505200" y="3581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phosphorylation</a:t>
              </a:r>
            </a:p>
          </p:txBody>
        </p:sp>
        <p:sp>
          <p:nvSpPr>
            <p:cNvPr id="20497" name="TextBox 107"/>
            <p:cNvSpPr txBox="1">
              <a:spLocks noChangeArrowheads="1"/>
            </p:cNvSpPr>
            <p:nvPr/>
          </p:nvSpPr>
          <p:spPr bwMode="auto">
            <a:xfrm>
              <a:off x="3505200" y="4495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dephosphorylation</a:t>
              </a:r>
            </a:p>
          </p:txBody>
        </p:sp>
        <p:sp>
          <p:nvSpPr>
            <p:cNvPr id="20498" name="Rectangle 108"/>
            <p:cNvSpPr>
              <a:spLocks noChangeArrowheads="1"/>
            </p:cNvSpPr>
            <p:nvPr/>
          </p:nvSpPr>
          <p:spPr bwMode="auto">
            <a:xfrm>
              <a:off x="5181600" y="4191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P</a:t>
              </a:r>
            </a:p>
          </p:txBody>
        </p:sp>
        <p:cxnSp>
          <p:nvCxnSpPr>
            <p:cNvPr id="180" name="Straight Connector 179"/>
            <p:cNvCxnSpPr/>
            <p:nvPr/>
          </p:nvCxnSpPr>
          <p:spPr bwMode="auto">
            <a:xfrm>
              <a:off x="5105400" y="43434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bwMode="auto">
            <a:xfrm rot="5400000">
              <a:off x="4102100" y="3975100"/>
              <a:ext cx="368300" cy="647700"/>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bwMode="auto">
            <a:xfrm rot="16032035">
              <a:off x="4110832" y="3913981"/>
              <a:ext cx="368300" cy="649287"/>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0502" name="Group 182"/>
            <p:cNvGrpSpPr>
              <a:grpSpLocks/>
            </p:cNvGrpSpPr>
            <p:nvPr/>
          </p:nvGrpSpPr>
          <p:grpSpPr bwMode="auto">
            <a:xfrm>
              <a:off x="3581400" y="5029200"/>
              <a:ext cx="457200" cy="655638"/>
              <a:chOff x="5791200" y="1524000"/>
              <a:chExt cx="2153920" cy="4465320"/>
            </a:xfrm>
          </p:grpSpPr>
          <p:grpSp>
            <p:nvGrpSpPr>
              <p:cNvPr id="20506" name="Group 187"/>
              <p:cNvGrpSpPr>
                <a:grpSpLocks/>
              </p:cNvGrpSpPr>
              <p:nvPr/>
            </p:nvGrpSpPr>
            <p:grpSpPr bwMode="auto">
              <a:xfrm>
                <a:off x="6096000" y="5181600"/>
                <a:ext cx="533400" cy="533400"/>
                <a:chOff x="1143000" y="2743200"/>
                <a:chExt cx="533400" cy="533400"/>
              </a:xfrm>
            </p:grpSpPr>
            <p:sp>
              <p:nvSpPr>
                <p:cNvPr id="344" name="Oval 343"/>
                <p:cNvSpPr/>
                <p:nvPr/>
              </p:nvSpPr>
              <p:spPr>
                <a:xfrm>
                  <a:off x="1144837" y="274002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5" name="Oval 344"/>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07" name="Group 184"/>
              <p:cNvGrpSpPr>
                <a:grpSpLocks/>
              </p:cNvGrpSpPr>
              <p:nvPr/>
            </p:nvGrpSpPr>
            <p:grpSpPr bwMode="auto">
              <a:xfrm>
                <a:off x="6400800" y="5029200"/>
                <a:ext cx="533400" cy="533400"/>
                <a:chOff x="1143000" y="2743200"/>
                <a:chExt cx="533400" cy="533400"/>
              </a:xfrm>
            </p:grpSpPr>
            <p:sp>
              <p:nvSpPr>
                <p:cNvPr id="342" name="Oval 341"/>
                <p:cNvSpPr/>
                <p:nvPr/>
              </p:nvSpPr>
              <p:spPr>
                <a:xfrm>
                  <a:off x="1146670" y="2741055"/>
                  <a:ext cx="531002"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3" name="Oval 342"/>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08" name="Group 181"/>
              <p:cNvGrpSpPr>
                <a:grpSpLocks/>
              </p:cNvGrpSpPr>
              <p:nvPr/>
            </p:nvGrpSpPr>
            <p:grpSpPr bwMode="auto">
              <a:xfrm>
                <a:off x="6553200" y="4724400"/>
                <a:ext cx="533400" cy="533400"/>
                <a:chOff x="1143000" y="2743200"/>
                <a:chExt cx="533400" cy="533400"/>
              </a:xfrm>
            </p:grpSpPr>
            <p:sp>
              <p:nvSpPr>
                <p:cNvPr id="340" name="Oval 339"/>
                <p:cNvSpPr/>
                <p:nvPr/>
              </p:nvSpPr>
              <p:spPr>
                <a:xfrm>
                  <a:off x="1143848" y="2743125"/>
                  <a:ext cx="531002" cy="52978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1" name="Oval 340"/>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 name="Group 26"/>
              <p:cNvGrpSpPr/>
              <p:nvPr/>
            </p:nvGrpSpPr>
            <p:grpSpPr>
              <a:xfrm>
                <a:off x="5791200" y="3962400"/>
                <a:ext cx="1371600" cy="990600"/>
                <a:chOff x="5791200" y="2514600"/>
                <a:chExt cx="1371600" cy="990600"/>
              </a:xfrm>
              <a:solidFill>
                <a:schemeClr val="accent2">
                  <a:lumMod val="20000"/>
                  <a:lumOff val="80000"/>
                </a:schemeClr>
              </a:solidFill>
            </p:grpSpPr>
            <p:grpSp>
              <p:nvGrpSpPr>
                <p:cNvPr id="8" name="Group 6"/>
                <p:cNvGrpSpPr/>
                <p:nvPr/>
              </p:nvGrpSpPr>
              <p:grpSpPr>
                <a:xfrm>
                  <a:off x="6096000" y="2514600"/>
                  <a:ext cx="533400" cy="533400"/>
                  <a:chOff x="6705600" y="3200400"/>
                  <a:chExt cx="914400" cy="914400"/>
                </a:xfrm>
                <a:grpFill/>
              </p:grpSpPr>
              <p:sp>
                <p:nvSpPr>
                  <p:cNvPr id="338"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9"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9" name="Group 7"/>
                <p:cNvGrpSpPr/>
                <p:nvPr/>
              </p:nvGrpSpPr>
              <p:grpSpPr>
                <a:xfrm>
                  <a:off x="6477000" y="2590800"/>
                  <a:ext cx="533400" cy="533400"/>
                  <a:chOff x="6705600" y="3200400"/>
                  <a:chExt cx="914400" cy="914400"/>
                </a:xfrm>
                <a:grpFill/>
              </p:grpSpPr>
              <p:sp>
                <p:nvSpPr>
                  <p:cNvPr id="336"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7" name="Oval 33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0" name="Group 10"/>
                <p:cNvGrpSpPr/>
                <p:nvPr/>
              </p:nvGrpSpPr>
              <p:grpSpPr>
                <a:xfrm>
                  <a:off x="6629400" y="2743200"/>
                  <a:ext cx="533400" cy="533400"/>
                  <a:chOff x="6705600" y="3200400"/>
                  <a:chExt cx="914400" cy="914400"/>
                </a:xfrm>
                <a:grpFill/>
              </p:grpSpPr>
              <p:sp>
                <p:nvSpPr>
                  <p:cNvPr id="334" name="Oval 33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5" name="Oval 33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1" name="Group 13"/>
                <p:cNvGrpSpPr/>
                <p:nvPr/>
              </p:nvGrpSpPr>
              <p:grpSpPr>
                <a:xfrm>
                  <a:off x="6553200" y="2971800"/>
                  <a:ext cx="533400" cy="533400"/>
                  <a:chOff x="6705600" y="3200400"/>
                  <a:chExt cx="914400" cy="914400"/>
                </a:xfrm>
                <a:grpFill/>
              </p:grpSpPr>
              <p:sp>
                <p:nvSpPr>
                  <p:cNvPr id="332" name="Oval 33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3" name="Oval 33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2" name="Group 16"/>
                <p:cNvGrpSpPr/>
                <p:nvPr/>
              </p:nvGrpSpPr>
              <p:grpSpPr>
                <a:xfrm>
                  <a:off x="5791200" y="2667000"/>
                  <a:ext cx="533400" cy="533400"/>
                  <a:chOff x="6705600" y="3200400"/>
                  <a:chExt cx="914400" cy="914400"/>
                </a:xfrm>
                <a:grpFill/>
              </p:grpSpPr>
              <p:sp>
                <p:nvSpPr>
                  <p:cNvPr id="330" name="Oval 32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1" name="Oval 33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3" name="Group 19"/>
                <p:cNvGrpSpPr/>
                <p:nvPr/>
              </p:nvGrpSpPr>
              <p:grpSpPr>
                <a:xfrm>
                  <a:off x="5791200" y="2895600"/>
                  <a:ext cx="533400" cy="533400"/>
                  <a:chOff x="6705600" y="3200400"/>
                  <a:chExt cx="914400" cy="914400"/>
                </a:xfrm>
                <a:grpFill/>
              </p:grpSpPr>
              <p:sp>
                <p:nvSpPr>
                  <p:cNvPr id="328" name="Oval 32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9" name="Oval 32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 name="Group 22"/>
                <p:cNvGrpSpPr/>
                <p:nvPr/>
              </p:nvGrpSpPr>
              <p:grpSpPr>
                <a:xfrm>
                  <a:off x="6096000" y="2971800"/>
                  <a:ext cx="533400" cy="533400"/>
                  <a:chOff x="6705600" y="3200400"/>
                  <a:chExt cx="914400" cy="914400"/>
                </a:xfrm>
                <a:grpFill/>
              </p:grpSpPr>
              <p:sp>
                <p:nvSpPr>
                  <p:cNvPr id="326" name="Oval 32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7" name="Oval 3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5" name="Group 48"/>
              <p:cNvGrpSpPr/>
              <p:nvPr/>
            </p:nvGrpSpPr>
            <p:grpSpPr>
              <a:xfrm>
                <a:off x="5791200" y="36576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6" name="Group 6"/>
                <p:cNvGrpSpPr/>
                <p:nvPr/>
              </p:nvGrpSpPr>
              <p:grpSpPr>
                <a:xfrm>
                  <a:off x="6096000" y="2514600"/>
                  <a:ext cx="533400" cy="533400"/>
                  <a:chOff x="6705600" y="3200400"/>
                  <a:chExt cx="914400" cy="914400"/>
                </a:xfrm>
                <a:grpFill/>
              </p:grpSpPr>
              <p:sp>
                <p:nvSpPr>
                  <p:cNvPr id="317"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8"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 name="Group 7"/>
                <p:cNvGrpSpPr/>
                <p:nvPr/>
              </p:nvGrpSpPr>
              <p:grpSpPr>
                <a:xfrm>
                  <a:off x="6477000" y="2590800"/>
                  <a:ext cx="533400" cy="533400"/>
                  <a:chOff x="6705600" y="3200400"/>
                  <a:chExt cx="914400" cy="914400"/>
                </a:xfrm>
                <a:grpFill/>
              </p:grpSpPr>
              <p:sp>
                <p:nvSpPr>
                  <p:cNvPr id="315"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6" name="Oval 31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8" name="Group 10"/>
                <p:cNvGrpSpPr/>
                <p:nvPr/>
              </p:nvGrpSpPr>
              <p:grpSpPr>
                <a:xfrm>
                  <a:off x="6629400" y="2743200"/>
                  <a:ext cx="533400" cy="533400"/>
                  <a:chOff x="6705600" y="3200400"/>
                  <a:chExt cx="914400" cy="914400"/>
                </a:xfrm>
                <a:grpFill/>
              </p:grpSpPr>
              <p:sp>
                <p:nvSpPr>
                  <p:cNvPr id="313" name="Oval 31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4" name="Oval 31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9" name="Group 13"/>
                <p:cNvGrpSpPr/>
                <p:nvPr/>
              </p:nvGrpSpPr>
              <p:grpSpPr>
                <a:xfrm>
                  <a:off x="6553200" y="2971800"/>
                  <a:ext cx="533400" cy="533400"/>
                  <a:chOff x="6705600" y="3200400"/>
                  <a:chExt cx="914400" cy="914400"/>
                </a:xfrm>
                <a:grpFill/>
              </p:grpSpPr>
              <p:sp>
                <p:nvSpPr>
                  <p:cNvPr id="311" name="Oval 31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2" name="Oval 31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 name="Group 16"/>
                <p:cNvGrpSpPr/>
                <p:nvPr/>
              </p:nvGrpSpPr>
              <p:grpSpPr>
                <a:xfrm>
                  <a:off x="5791200" y="2667000"/>
                  <a:ext cx="533400" cy="533400"/>
                  <a:chOff x="6705600" y="3200400"/>
                  <a:chExt cx="914400" cy="914400"/>
                </a:xfrm>
                <a:grpFill/>
              </p:grpSpPr>
              <p:sp>
                <p:nvSpPr>
                  <p:cNvPr id="309" name="Oval 30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0" name="Oval 30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1" name="Group 19"/>
                <p:cNvGrpSpPr/>
                <p:nvPr/>
              </p:nvGrpSpPr>
              <p:grpSpPr>
                <a:xfrm>
                  <a:off x="5791200" y="2895600"/>
                  <a:ext cx="533400" cy="533400"/>
                  <a:chOff x="6705600" y="3200400"/>
                  <a:chExt cx="914400" cy="914400"/>
                </a:xfrm>
                <a:grpFill/>
              </p:grpSpPr>
              <p:sp>
                <p:nvSpPr>
                  <p:cNvPr id="307" name="Oval 30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8" name="Oval 30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 name="Group 22"/>
                <p:cNvGrpSpPr/>
                <p:nvPr/>
              </p:nvGrpSpPr>
              <p:grpSpPr>
                <a:xfrm>
                  <a:off x="6096000" y="2971800"/>
                  <a:ext cx="533400" cy="533400"/>
                  <a:chOff x="6705600" y="3200400"/>
                  <a:chExt cx="914400" cy="914400"/>
                </a:xfrm>
                <a:grpFill/>
              </p:grpSpPr>
              <p:sp>
                <p:nvSpPr>
                  <p:cNvPr id="305" name="Oval 5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6" name="Oval 5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1" name="Group 70"/>
              <p:cNvGrpSpPr>
                <a:grpSpLocks/>
              </p:cNvGrpSpPr>
              <p:nvPr/>
            </p:nvGrpSpPr>
            <p:grpSpPr bwMode="auto">
              <a:xfrm>
                <a:off x="5791200" y="3352800"/>
                <a:ext cx="1371600" cy="990600"/>
                <a:chOff x="5791200" y="2514600"/>
                <a:chExt cx="1371600" cy="990600"/>
              </a:xfrm>
            </p:grpSpPr>
            <p:grpSp>
              <p:nvGrpSpPr>
                <p:cNvPr id="20592" name="Group 6"/>
                <p:cNvGrpSpPr>
                  <a:grpSpLocks/>
                </p:cNvGrpSpPr>
                <p:nvPr/>
              </p:nvGrpSpPr>
              <p:grpSpPr bwMode="auto">
                <a:xfrm>
                  <a:off x="6096000" y="2514600"/>
                  <a:ext cx="533400" cy="533400"/>
                  <a:chOff x="6705600" y="3200400"/>
                  <a:chExt cx="914400" cy="914400"/>
                </a:xfrm>
              </p:grpSpPr>
              <p:sp>
                <p:nvSpPr>
                  <p:cNvPr id="296" name="Oval 4"/>
                  <p:cNvSpPr/>
                  <p:nvPr/>
                </p:nvSpPr>
                <p:spPr>
                  <a:xfrm>
                    <a:off x="6708750" y="3197680"/>
                    <a:ext cx="910281" cy="1241811"/>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7"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3" name="Group 7"/>
                <p:cNvGrpSpPr>
                  <a:grpSpLocks/>
                </p:cNvGrpSpPr>
                <p:nvPr/>
              </p:nvGrpSpPr>
              <p:grpSpPr bwMode="auto">
                <a:xfrm>
                  <a:off x="6477000" y="2590800"/>
                  <a:ext cx="533400" cy="533400"/>
                  <a:chOff x="6705600" y="3200400"/>
                  <a:chExt cx="914400" cy="914400"/>
                </a:xfrm>
              </p:grpSpPr>
              <p:sp>
                <p:nvSpPr>
                  <p:cNvPr id="294" name="Oval 8"/>
                  <p:cNvSpPr/>
                  <p:nvPr/>
                </p:nvSpPr>
                <p:spPr>
                  <a:xfrm>
                    <a:off x="6709468" y="3196792"/>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5" name="Oval 29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4" name="Group 10"/>
                <p:cNvGrpSpPr>
                  <a:grpSpLocks/>
                </p:cNvGrpSpPr>
                <p:nvPr/>
              </p:nvGrpSpPr>
              <p:grpSpPr bwMode="auto">
                <a:xfrm>
                  <a:off x="6629400" y="2743200"/>
                  <a:ext cx="533400" cy="533400"/>
                  <a:chOff x="6705600" y="3200400"/>
                  <a:chExt cx="914400" cy="914400"/>
                </a:xfrm>
              </p:grpSpPr>
              <p:sp>
                <p:nvSpPr>
                  <p:cNvPr id="292" name="Oval 291"/>
                  <p:cNvSpPr/>
                  <p:nvPr/>
                </p:nvSpPr>
                <p:spPr>
                  <a:xfrm>
                    <a:off x="6704631" y="3195018"/>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3" name="Oval 292"/>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5" name="Group 13"/>
                <p:cNvGrpSpPr>
                  <a:grpSpLocks/>
                </p:cNvGrpSpPr>
                <p:nvPr/>
              </p:nvGrpSpPr>
              <p:grpSpPr bwMode="auto">
                <a:xfrm>
                  <a:off x="6553200" y="2971800"/>
                  <a:ext cx="533400" cy="533400"/>
                  <a:chOff x="6705600" y="3200400"/>
                  <a:chExt cx="914400" cy="914400"/>
                </a:xfrm>
              </p:grpSpPr>
              <p:sp>
                <p:nvSpPr>
                  <p:cNvPr id="290" name="Oval 289"/>
                  <p:cNvSpPr/>
                  <p:nvPr/>
                </p:nvSpPr>
                <p:spPr>
                  <a:xfrm>
                    <a:off x="6707046" y="3192367"/>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1" name="Oval 290"/>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6" name="Group 16"/>
                <p:cNvGrpSpPr>
                  <a:grpSpLocks/>
                </p:cNvGrpSpPr>
                <p:nvPr/>
              </p:nvGrpSpPr>
              <p:grpSpPr bwMode="auto">
                <a:xfrm>
                  <a:off x="5791200" y="2667000"/>
                  <a:ext cx="533400" cy="533400"/>
                  <a:chOff x="6705600" y="3200400"/>
                  <a:chExt cx="914400" cy="914400"/>
                </a:xfrm>
              </p:grpSpPr>
              <p:sp>
                <p:nvSpPr>
                  <p:cNvPr id="288" name="Oval 287"/>
                  <p:cNvSpPr/>
                  <p:nvPr/>
                </p:nvSpPr>
                <p:spPr>
                  <a:xfrm>
                    <a:off x="6705600" y="3195905"/>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9" name="Oval 288"/>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7" name="Group 19"/>
                <p:cNvGrpSpPr>
                  <a:grpSpLocks/>
                </p:cNvGrpSpPr>
                <p:nvPr/>
              </p:nvGrpSpPr>
              <p:grpSpPr bwMode="auto">
                <a:xfrm>
                  <a:off x="5791200" y="2895600"/>
                  <a:ext cx="533400" cy="533400"/>
                  <a:chOff x="6705600" y="3200400"/>
                  <a:chExt cx="914400" cy="914400"/>
                </a:xfrm>
              </p:grpSpPr>
              <p:sp>
                <p:nvSpPr>
                  <p:cNvPr id="286" name="Oval 285"/>
                  <p:cNvSpPr/>
                  <p:nvPr/>
                </p:nvSpPr>
                <p:spPr>
                  <a:xfrm>
                    <a:off x="6705600" y="3193243"/>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7" name="Oval 286"/>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8" name="Group 22"/>
                <p:cNvGrpSpPr>
                  <a:grpSpLocks/>
                </p:cNvGrpSpPr>
                <p:nvPr/>
              </p:nvGrpSpPr>
              <p:grpSpPr bwMode="auto">
                <a:xfrm>
                  <a:off x="6096000" y="2971800"/>
                  <a:ext cx="533400" cy="533400"/>
                  <a:chOff x="6705600" y="3200400"/>
                  <a:chExt cx="914400" cy="914400"/>
                </a:xfrm>
              </p:grpSpPr>
              <p:sp>
                <p:nvSpPr>
                  <p:cNvPr id="284" name="Oval 78"/>
                  <p:cNvSpPr/>
                  <p:nvPr/>
                </p:nvSpPr>
                <p:spPr>
                  <a:xfrm>
                    <a:off x="6708750" y="3192367"/>
                    <a:ext cx="910281"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5" name="Oval 28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2" name="Group 92"/>
              <p:cNvGrpSpPr>
                <a:grpSpLocks/>
              </p:cNvGrpSpPr>
              <p:nvPr/>
            </p:nvGrpSpPr>
            <p:grpSpPr bwMode="auto">
              <a:xfrm>
                <a:off x="5791200" y="2895600"/>
                <a:ext cx="1371600" cy="990600"/>
                <a:chOff x="5791200" y="2514600"/>
                <a:chExt cx="1371600" cy="990600"/>
              </a:xfrm>
            </p:grpSpPr>
            <p:grpSp>
              <p:nvGrpSpPr>
                <p:cNvPr id="20557" name="Group 6"/>
                <p:cNvGrpSpPr>
                  <a:grpSpLocks/>
                </p:cNvGrpSpPr>
                <p:nvPr/>
              </p:nvGrpSpPr>
              <p:grpSpPr bwMode="auto">
                <a:xfrm>
                  <a:off x="6096000" y="2514600"/>
                  <a:ext cx="533400" cy="533400"/>
                  <a:chOff x="6705600" y="3200400"/>
                  <a:chExt cx="914400" cy="914400"/>
                </a:xfrm>
              </p:grpSpPr>
              <p:sp>
                <p:nvSpPr>
                  <p:cNvPr id="275" name="Oval 4"/>
                  <p:cNvSpPr/>
                  <p:nvPr/>
                </p:nvSpPr>
                <p:spPr>
                  <a:xfrm>
                    <a:off x="6708750" y="3202992"/>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6"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58" name="Group 7"/>
                <p:cNvGrpSpPr>
                  <a:grpSpLocks/>
                </p:cNvGrpSpPr>
                <p:nvPr/>
              </p:nvGrpSpPr>
              <p:grpSpPr bwMode="auto">
                <a:xfrm>
                  <a:off x="6477000" y="2590800"/>
                  <a:ext cx="533400" cy="533400"/>
                  <a:chOff x="6705600" y="3200400"/>
                  <a:chExt cx="914400" cy="914400"/>
                </a:xfrm>
              </p:grpSpPr>
              <p:sp>
                <p:nvSpPr>
                  <p:cNvPr id="273" name="Oval 8"/>
                  <p:cNvSpPr/>
                  <p:nvPr/>
                </p:nvSpPr>
                <p:spPr>
                  <a:xfrm>
                    <a:off x="6709468" y="320210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4" name="Oval 27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59" name="Group 10"/>
                <p:cNvGrpSpPr>
                  <a:grpSpLocks/>
                </p:cNvGrpSpPr>
                <p:nvPr/>
              </p:nvGrpSpPr>
              <p:grpSpPr bwMode="auto">
                <a:xfrm>
                  <a:off x="6629400" y="2743200"/>
                  <a:ext cx="533400" cy="533400"/>
                  <a:chOff x="6705600" y="3200400"/>
                  <a:chExt cx="914400" cy="914400"/>
                </a:xfrm>
              </p:grpSpPr>
              <p:sp>
                <p:nvSpPr>
                  <p:cNvPr id="271" name="Oval 270"/>
                  <p:cNvSpPr/>
                  <p:nvPr/>
                </p:nvSpPr>
                <p:spPr>
                  <a:xfrm>
                    <a:off x="6704631" y="3200330"/>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2" name="Oval 271"/>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0" name="Group 13"/>
                <p:cNvGrpSpPr>
                  <a:grpSpLocks/>
                </p:cNvGrpSpPr>
                <p:nvPr/>
              </p:nvGrpSpPr>
              <p:grpSpPr bwMode="auto">
                <a:xfrm>
                  <a:off x="6553200" y="2971800"/>
                  <a:ext cx="533400" cy="533400"/>
                  <a:chOff x="6705600" y="3200400"/>
                  <a:chExt cx="914400" cy="914400"/>
                </a:xfrm>
              </p:grpSpPr>
              <p:sp>
                <p:nvSpPr>
                  <p:cNvPr id="269" name="Oval 268"/>
                  <p:cNvSpPr/>
                  <p:nvPr/>
                </p:nvSpPr>
                <p:spPr>
                  <a:xfrm>
                    <a:off x="6707046" y="3197680"/>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0" name="Oval 269"/>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1" name="Group 16"/>
                <p:cNvGrpSpPr>
                  <a:grpSpLocks/>
                </p:cNvGrpSpPr>
                <p:nvPr/>
              </p:nvGrpSpPr>
              <p:grpSpPr bwMode="auto">
                <a:xfrm>
                  <a:off x="5791200" y="2667000"/>
                  <a:ext cx="533400" cy="533400"/>
                  <a:chOff x="6705600" y="3200400"/>
                  <a:chExt cx="914400" cy="914400"/>
                </a:xfrm>
              </p:grpSpPr>
              <p:sp>
                <p:nvSpPr>
                  <p:cNvPr id="267" name="Oval 266"/>
                  <p:cNvSpPr/>
                  <p:nvPr/>
                </p:nvSpPr>
                <p:spPr>
                  <a:xfrm>
                    <a:off x="6705600" y="3201217"/>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8" name="Oval 267"/>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2" name="Group 19"/>
                <p:cNvGrpSpPr>
                  <a:grpSpLocks/>
                </p:cNvGrpSpPr>
                <p:nvPr/>
              </p:nvGrpSpPr>
              <p:grpSpPr bwMode="auto">
                <a:xfrm>
                  <a:off x="5791200" y="2895600"/>
                  <a:ext cx="533400" cy="533400"/>
                  <a:chOff x="6705600" y="3200400"/>
                  <a:chExt cx="914400" cy="914400"/>
                </a:xfrm>
              </p:grpSpPr>
              <p:sp>
                <p:nvSpPr>
                  <p:cNvPr id="265" name="Oval 264"/>
                  <p:cNvSpPr/>
                  <p:nvPr/>
                </p:nvSpPr>
                <p:spPr>
                  <a:xfrm>
                    <a:off x="6705600" y="319855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 name="Oval 26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3" name="Group 22"/>
                <p:cNvGrpSpPr>
                  <a:grpSpLocks/>
                </p:cNvGrpSpPr>
                <p:nvPr/>
              </p:nvGrpSpPr>
              <p:grpSpPr bwMode="auto">
                <a:xfrm>
                  <a:off x="6096000" y="2971800"/>
                  <a:ext cx="533400" cy="533400"/>
                  <a:chOff x="6705600" y="3200400"/>
                  <a:chExt cx="914400" cy="914400"/>
                </a:xfrm>
              </p:grpSpPr>
              <p:sp>
                <p:nvSpPr>
                  <p:cNvPr id="263" name="Oval 262"/>
                  <p:cNvSpPr/>
                  <p:nvPr/>
                </p:nvSpPr>
                <p:spPr>
                  <a:xfrm>
                    <a:off x="6708750" y="3197680"/>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4" name="Oval 26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4336" name="Group 117"/>
              <p:cNvGrpSpPr/>
              <p:nvPr/>
            </p:nvGrpSpPr>
            <p:grpSpPr>
              <a:xfrm>
                <a:off x="5791200" y="25908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4337" name="Group 6"/>
                <p:cNvGrpSpPr/>
                <p:nvPr/>
              </p:nvGrpSpPr>
              <p:grpSpPr>
                <a:xfrm>
                  <a:off x="6096000" y="2514600"/>
                  <a:ext cx="533400" cy="533400"/>
                  <a:chOff x="6705600" y="3200400"/>
                  <a:chExt cx="914400" cy="914400"/>
                </a:xfrm>
                <a:grpFill/>
              </p:grpSpPr>
              <p:sp>
                <p:nvSpPr>
                  <p:cNvPr id="254"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5"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39" name="Group 7"/>
                <p:cNvGrpSpPr/>
                <p:nvPr/>
              </p:nvGrpSpPr>
              <p:grpSpPr>
                <a:xfrm>
                  <a:off x="6477000" y="2590800"/>
                  <a:ext cx="533400" cy="533400"/>
                  <a:chOff x="6705600" y="3200400"/>
                  <a:chExt cx="914400" cy="914400"/>
                </a:xfrm>
                <a:grpFill/>
              </p:grpSpPr>
              <p:sp>
                <p:nvSpPr>
                  <p:cNvPr id="252"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3" name="Oval 25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0" name="Group 10"/>
                <p:cNvGrpSpPr/>
                <p:nvPr/>
              </p:nvGrpSpPr>
              <p:grpSpPr>
                <a:xfrm>
                  <a:off x="6629400" y="2743200"/>
                  <a:ext cx="533400" cy="533400"/>
                  <a:chOff x="6705600" y="3200400"/>
                  <a:chExt cx="914400" cy="914400"/>
                </a:xfrm>
                <a:grpFill/>
              </p:grpSpPr>
              <p:sp>
                <p:nvSpPr>
                  <p:cNvPr id="250" name="Oval 24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1" name="Oval 25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1" name="Group 13"/>
                <p:cNvGrpSpPr/>
                <p:nvPr/>
              </p:nvGrpSpPr>
              <p:grpSpPr>
                <a:xfrm>
                  <a:off x="6553200" y="2971800"/>
                  <a:ext cx="533400" cy="533400"/>
                  <a:chOff x="6705600" y="3200400"/>
                  <a:chExt cx="914400" cy="914400"/>
                </a:xfrm>
                <a:grpFill/>
              </p:grpSpPr>
              <p:sp>
                <p:nvSpPr>
                  <p:cNvPr id="248" name="Oval 24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9" name="Oval 24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2" name="Group 16"/>
                <p:cNvGrpSpPr/>
                <p:nvPr/>
              </p:nvGrpSpPr>
              <p:grpSpPr>
                <a:xfrm>
                  <a:off x="5791200" y="2667000"/>
                  <a:ext cx="533400" cy="533400"/>
                  <a:chOff x="6705600" y="3200400"/>
                  <a:chExt cx="914400" cy="914400"/>
                </a:xfrm>
                <a:grpFill/>
              </p:grpSpPr>
              <p:sp>
                <p:nvSpPr>
                  <p:cNvPr id="246" name="Oval 24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 name="Oval 24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3" name="Group 19"/>
                <p:cNvGrpSpPr/>
                <p:nvPr/>
              </p:nvGrpSpPr>
              <p:grpSpPr>
                <a:xfrm>
                  <a:off x="5791200" y="2895600"/>
                  <a:ext cx="533400" cy="533400"/>
                  <a:chOff x="6705600" y="3200400"/>
                  <a:chExt cx="914400" cy="914400"/>
                </a:xfrm>
                <a:grpFill/>
              </p:grpSpPr>
              <p:sp>
                <p:nvSpPr>
                  <p:cNvPr id="244" name="Oval 24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 name="Oval 24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4" name="Group 22"/>
                <p:cNvGrpSpPr/>
                <p:nvPr/>
              </p:nvGrpSpPr>
              <p:grpSpPr>
                <a:xfrm>
                  <a:off x="6096000" y="2971800"/>
                  <a:ext cx="533400" cy="533400"/>
                  <a:chOff x="6705600" y="3200400"/>
                  <a:chExt cx="914400" cy="914400"/>
                </a:xfrm>
                <a:grpFill/>
              </p:grpSpPr>
              <p:sp>
                <p:nvSpPr>
                  <p:cNvPr id="242" name="Oval 24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3" name="Oval 24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4" name="Group 190"/>
              <p:cNvGrpSpPr>
                <a:grpSpLocks/>
              </p:cNvGrpSpPr>
              <p:nvPr/>
            </p:nvGrpSpPr>
            <p:grpSpPr bwMode="auto">
              <a:xfrm>
                <a:off x="6172200" y="2286000"/>
                <a:ext cx="533400" cy="533400"/>
                <a:chOff x="6096000" y="2362200"/>
                <a:chExt cx="533400" cy="533400"/>
              </a:xfrm>
            </p:grpSpPr>
            <p:grpSp>
              <p:nvGrpSpPr>
                <p:cNvPr id="14346" name="Group 6"/>
                <p:cNvGrpSpPr/>
                <p:nvPr/>
              </p:nvGrpSpPr>
              <p:grpSpPr>
                <a:xfrm>
                  <a:off x="6096000" y="2362200"/>
                  <a:ext cx="533400" cy="533400"/>
                  <a:chOff x="6705600" y="3200400"/>
                  <a:chExt cx="914400" cy="914400"/>
                </a:xfrm>
                <a:solidFill>
                  <a:schemeClr val="accent2">
                    <a:lumMod val="20000"/>
                    <a:lumOff val="80000"/>
                  </a:schemeClr>
                </a:solidFill>
              </p:grpSpPr>
              <p:sp>
                <p:nvSpPr>
                  <p:cNvPr id="233"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4"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32" name="Oval 231"/>
                <p:cNvSpPr/>
                <p:nvPr/>
              </p:nvSpPr>
              <p:spPr>
                <a:xfrm>
                  <a:off x="6324600" y="2438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7" name="Group 7"/>
              <p:cNvGrpSpPr/>
              <p:nvPr/>
            </p:nvGrpSpPr>
            <p:grpSpPr>
              <a:xfrm>
                <a:off x="6477000" y="2438400"/>
                <a:ext cx="533400" cy="533400"/>
                <a:chOff x="6705600" y="3200400"/>
                <a:chExt cx="914400" cy="914400"/>
              </a:xfrm>
              <a:solidFill>
                <a:schemeClr val="accent2">
                  <a:lumMod val="20000"/>
                  <a:lumOff val="80000"/>
                </a:schemeClr>
              </a:solidFill>
            </p:grpSpPr>
            <p:sp>
              <p:nvSpPr>
                <p:cNvPr id="229"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0" name="Oval 22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8" name="Group 10"/>
              <p:cNvGrpSpPr/>
              <p:nvPr/>
            </p:nvGrpSpPr>
            <p:grpSpPr>
              <a:xfrm>
                <a:off x="6629400" y="2590800"/>
                <a:ext cx="533400" cy="533400"/>
                <a:chOff x="6705600" y="3200400"/>
                <a:chExt cx="914400" cy="914400"/>
              </a:xfrm>
              <a:solidFill>
                <a:schemeClr val="accent2">
                  <a:lumMod val="20000"/>
                  <a:lumOff val="80000"/>
                </a:schemeClr>
              </a:solidFill>
            </p:grpSpPr>
            <p:sp>
              <p:nvSpPr>
                <p:cNvPr id="227" name="Oval 22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8" name="Oval 22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9" name="Group 16"/>
              <p:cNvGrpSpPr/>
              <p:nvPr/>
            </p:nvGrpSpPr>
            <p:grpSpPr>
              <a:xfrm>
                <a:off x="6553200" y="2819400"/>
                <a:ext cx="533400" cy="533400"/>
                <a:chOff x="6705600" y="3200400"/>
                <a:chExt cx="914400" cy="914400"/>
              </a:xfrm>
              <a:solidFill>
                <a:schemeClr val="accent2">
                  <a:lumMod val="20000"/>
                  <a:lumOff val="80000"/>
                </a:schemeClr>
              </a:solidFill>
            </p:grpSpPr>
            <p:sp>
              <p:nvSpPr>
                <p:cNvPr id="225" name="Oval 22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 name="Oval 22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50" name="Group 16"/>
              <p:cNvGrpSpPr/>
              <p:nvPr/>
            </p:nvGrpSpPr>
            <p:grpSpPr>
              <a:xfrm>
                <a:off x="5791200" y="2514600"/>
                <a:ext cx="533400" cy="533400"/>
                <a:chOff x="6705600" y="3200400"/>
                <a:chExt cx="914400" cy="914400"/>
              </a:xfrm>
              <a:solidFill>
                <a:schemeClr val="accent2">
                  <a:lumMod val="20000"/>
                  <a:lumOff val="80000"/>
                </a:schemeClr>
              </a:solidFill>
            </p:grpSpPr>
            <p:sp>
              <p:nvSpPr>
                <p:cNvPr id="223" name="Oval 22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4" name="Oval 22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99" name="Oval 198"/>
              <p:cNvSpPr/>
              <p:nvPr/>
            </p:nvSpPr>
            <p:spPr>
              <a:xfrm>
                <a:off x="6858000" y="26670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0" name="Oval 199"/>
              <p:cNvSpPr/>
              <p:nvPr/>
            </p:nvSpPr>
            <p:spPr>
              <a:xfrm>
                <a:off x="67818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0525" name="Group 169"/>
              <p:cNvGrpSpPr>
                <a:grpSpLocks/>
              </p:cNvGrpSpPr>
              <p:nvPr/>
            </p:nvGrpSpPr>
            <p:grpSpPr bwMode="auto">
              <a:xfrm>
                <a:off x="5791200" y="2743200"/>
                <a:ext cx="533400" cy="533400"/>
                <a:chOff x="5791200" y="2743200"/>
                <a:chExt cx="533400" cy="533400"/>
              </a:xfrm>
            </p:grpSpPr>
            <p:grpSp>
              <p:nvGrpSpPr>
                <p:cNvPr id="14352" name="Group 19"/>
                <p:cNvGrpSpPr/>
                <p:nvPr/>
              </p:nvGrpSpPr>
              <p:grpSpPr>
                <a:xfrm>
                  <a:off x="5791200" y="2743200"/>
                  <a:ext cx="533400" cy="533400"/>
                  <a:chOff x="6705600" y="3200400"/>
                  <a:chExt cx="914400" cy="914400"/>
                </a:xfrm>
                <a:solidFill>
                  <a:schemeClr val="accent2">
                    <a:lumMod val="20000"/>
                    <a:lumOff val="80000"/>
                  </a:schemeClr>
                </a:solidFill>
              </p:grpSpPr>
              <p:sp>
                <p:nvSpPr>
                  <p:cNvPr id="221" name="Oval 22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2" name="Oval 22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20" name="Oval 219"/>
                <p:cNvSpPr/>
                <p:nvPr/>
              </p:nvSpPr>
              <p:spPr>
                <a:xfrm>
                  <a:off x="60198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6" name="Group 175"/>
              <p:cNvGrpSpPr>
                <a:grpSpLocks/>
              </p:cNvGrpSpPr>
              <p:nvPr/>
            </p:nvGrpSpPr>
            <p:grpSpPr bwMode="auto">
              <a:xfrm>
                <a:off x="6019800" y="2133600"/>
                <a:ext cx="533400" cy="533400"/>
                <a:chOff x="1143000" y="2743200"/>
                <a:chExt cx="533400" cy="533400"/>
              </a:xfrm>
            </p:grpSpPr>
            <p:sp>
              <p:nvSpPr>
                <p:cNvPr id="217" name="Oval 216"/>
                <p:cNvSpPr/>
                <p:nvPr/>
              </p:nvSpPr>
              <p:spPr>
                <a:xfrm>
                  <a:off x="1146246" y="273906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8" name="Oval 217"/>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7" name="Group 174"/>
              <p:cNvGrpSpPr>
                <a:grpSpLocks/>
              </p:cNvGrpSpPr>
              <p:nvPr/>
            </p:nvGrpSpPr>
            <p:grpSpPr bwMode="auto">
              <a:xfrm>
                <a:off x="6172200" y="1752600"/>
                <a:ext cx="533400" cy="533400"/>
                <a:chOff x="1143000" y="2743200"/>
                <a:chExt cx="533400" cy="533400"/>
              </a:xfrm>
            </p:grpSpPr>
            <p:sp>
              <p:nvSpPr>
                <p:cNvPr id="215" name="Oval 214"/>
                <p:cNvSpPr/>
                <p:nvPr/>
              </p:nvSpPr>
              <p:spPr>
                <a:xfrm>
                  <a:off x="1143424" y="2741654"/>
                  <a:ext cx="530997"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6" name="Oval 215"/>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8" name="Group 178"/>
              <p:cNvGrpSpPr>
                <a:grpSpLocks/>
              </p:cNvGrpSpPr>
              <p:nvPr/>
            </p:nvGrpSpPr>
            <p:grpSpPr bwMode="auto">
              <a:xfrm>
                <a:off x="6477000" y="1600200"/>
                <a:ext cx="533400" cy="533400"/>
                <a:chOff x="1143000" y="2743200"/>
                <a:chExt cx="533400" cy="533400"/>
              </a:xfrm>
            </p:grpSpPr>
            <p:sp>
              <p:nvSpPr>
                <p:cNvPr id="213" name="Oval 212"/>
                <p:cNvSpPr/>
                <p:nvPr/>
              </p:nvSpPr>
              <p:spPr>
                <a:xfrm>
                  <a:off x="1145257" y="2742689"/>
                  <a:ext cx="531002"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4" name="Oval 213"/>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5" name="Freeform 204"/>
              <p:cNvSpPr/>
              <p:nvPr/>
            </p:nvSpPr>
            <p:spPr>
              <a:xfrm>
                <a:off x="6434384" y="1524000"/>
                <a:ext cx="1510736" cy="1286620"/>
              </a:xfrm>
              <a:custGeom>
                <a:avLst/>
                <a:gdLst>
                  <a:gd name="connsiteX0" fmla="*/ 0 w 1513840"/>
                  <a:gd name="connsiteY0" fmla="*/ 1290320 h 1290320"/>
                  <a:gd name="connsiteX1" fmla="*/ 30480 w 1513840"/>
                  <a:gd name="connsiteY1" fmla="*/ 1188720 h 1290320"/>
                  <a:gd name="connsiteX2" fmla="*/ 40640 w 1513840"/>
                  <a:gd name="connsiteY2" fmla="*/ 1117600 h 1290320"/>
                  <a:gd name="connsiteX3" fmla="*/ 71120 w 1513840"/>
                  <a:gd name="connsiteY3" fmla="*/ 782320 h 1290320"/>
                  <a:gd name="connsiteX4" fmla="*/ 81280 w 1513840"/>
                  <a:gd name="connsiteY4" fmla="*/ 751840 h 1290320"/>
                  <a:gd name="connsiteX5" fmla="*/ 152400 w 1513840"/>
                  <a:gd name="connsiteY5" fmla="*/ 660400 h 1290320"/>
                  <a:gd name="connsiteX6" fmla="*/ 182880 w 1513840"/>
                  <a:gd name="connsiteY6" fmla="*/ 640080 h 1290320"/>
                  <a:gd name="connsiteX7" fmla="*/ 243840 w 1513840"/>
                  <a:gd name="connsiteY7" fmla="*/ 579120 h 1290320"/>
                  <a:gd name="connsiteX8" fmla="*/ 274320 w 1513840"/>
                  <a:gd name="connsiteY8" fmla="*/ 548640 h 1290320"/>
                  <a:gd name="connsiteX9" fmla="*/ 396240 w 1513840"/>
                  <a:gd name="connsiteY9" fmla="*/ 467360 h 1290320"/>
                  <a:gd name="connsiteX10" fmla="*/ 426720 w 1513840"/>
                  <a:gd name="connsiteY10" fmla="*/ 447040 h 1290320"/>
                  <a:gd name="connsiteX11" fmla="*/ 457200 w 1513840"/>
                  <a:gd name="connsiteY11" fmla="*/ 426720 h 1290320"/>
                  <a:gd name="connsiteX12" fmla="*/ 487680 w 1513840"/>
                  <a:gd name="connsiteY12" fmla="*/ 416560 h 1290320"/>
                  <a:gd name="connsiteX13" fmla="*/ 548640 w 1513840"/>
                  <a:gd name="connsiteY13" fmla="*/ 375920 h 1290320"/>
                  <a:gd name="connsiteX14" fmla="*/ 579120 w 1513840"/>
                  <a:gd name="connsiteY14" fmla="*/ 365760 h 1290320"/>
                  <a:gd name="connsiteX15" fmla="*/ 609600 w 1513840"/>
                  <a:gd name="connsiteY15" fmla="*/ 345440 h 1290320"/>
                  <a:gd name="connsiteX16" fmla="*/ 670560 w 1513840"/>
                  <a:gd name="connsiteY16" fmla="*/ 325120 h 1290320"/>
                  <a:gd name="connsiteX17" fmla="*/ 822960 w 1513840"/>
                  <a:gd name="connsiteY17" fmla="*/ 274320 h 1290320"/>
                  <a:gd name="connsiteX18" fmla="*/ 853440 w 1513840"/>
                  <a:gd name="connsiteY18" fmla="*/ 264160 h 1290320"/>
                  <a:gd name="connsiteX19" fmla="*/ 883920 w 1513840"/>
                  <a:gd name="connsiteY19" fmla="*/ 254000 h 1290320"/>
                  <a:gd name="connsiteX20" fmla="*/ 975360 w 1513840"/>
                  <a:gd name="connsiteY20" fmla="*/ 213360 h 1290320"/>
                  <a:gd name="connsiteX21" fmla="*/ 1005840 w 1513840"/>
                  <a:gd name="connsiteY21" fmla="*/ 203200 h 1290320"/>
                  <a:gd name="connsiteX22" fmla="*/ 1036320 w 1513840"/>
                  <a:gd name="connsiteY22" fmla="*/ 193040 h 1290320"/>
                  <a:gd name="connsiteX23" fmla="*/ 1066800 w 1513840"/>
                  <a:gd name="connsiteY23" fmla="*/ 172720 h 1290320"/>
                  <a:gd name="connsiteX24" fmla="*/ 1168400 w 1513840"/>
                  <a:gd name="connsiteY24" fmla="*/ 142240 h 1290320"/>
                  <a:gd name="connsiteX25" fmla="*/ 1198880 w 1513840"/>
                  <a:gd name="connsiteY25" fmla="*/ 121920 h 1290320"/>
                  <a:gd name="connsiteX26" fmla="*/ 1239520 w 1513840"/>
                  <a:gd name="connsiteY26" fmla="*/ 111760 h 1290320"/>
                  <a:gd name="connsiteX27" fmla="*/ 1300480 w 1513840"/>
                  <a:gd name="connsiteY27" fmla="*/ 91440 h 1290320"/>
                  <a:gd name="connsiteX28" fmla="*/ 1422400 w 1513840"/>
                  <a:gd name="connsiteY28" fmla="*/ 50800 h 1290320"/>
                  <a:gd name="connsiteX29" fmla="*/ 1452880 w 1513840"/>
                  <a:gd name="connsiteY29" fmla="*/ 40640 h 1290320"/>
                  <a:gd name="connsiteX30" fmla="*/ 1513840 w 1513840"/>
                  <a:gd name="connsiteY30" fmla="*/ 10160 h 1290320"/>
                  <a:gd name="connsiteX31" fmla="*/ 1513840 w 1513840"/>
                  <a:gd name="connsiteY31" fmla="*/ 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3840" h="1290320">
                    <a:moveTo>
                      <a:pt x="0" y="1290320"/>
                    </a:moveTo>
                    <a:cubicBezTo>
                      <a:pt x="10604" y="1258509"/>
                      <a:pt x="24338" y="1222501"/>
                      <a:pt x="30480" y="1188720"/>
                    </a:cubicBezTo>
                    <a:cubicBezTo>
                      <a:pt x="34764" y="1165159"/>
                      <a:pt x="37253" y="1141307"/>
                      <a:pt x="40640" y="1117600"/>
                    </a:cubicBezTo>
                    <a:cubicBezTo>
                      <a:pt x="51593" y="821876"/>
                      <a:pt x="21864" y="930087"/>
                      <a:pt x="71120" y="782320"/>
                    </a:cubicBezTo>
                    <a:cubicBezTo>
                      <a:pt x="74507" y="772160"/>
                      <a:pt x="75339" y="760751"/>
                      <a:pt x="81280" y="751840"/>
                    </a:cubicBezTo>
                    <a:cubicBezTo>
                      <a:pt x="109601" y="709359"/>
                      <a:pt x="116588" y="690243"/>
                      <a:pt x="152400" y="660400"/>
                    </a:cubicBezTo>
                    <a:cubicBezTo>
                      <a:pt x="161781" y="652583"/>
                      <a:pt x="173754" y="648192"/>
                      <a:pt x="182880" y="640080"/>
                    </a:cubicBezTo>
                    <a:cubicBezTo>
                      <a:pt x="204358" y="620988"/>
                      <a:pt x="223520" y="599440"/>
                      <a:pt x="243840" y="579120"/>
                    </a:cubicBezTo>
                    <a:cubicBezTo>
                      <a:pt x="254000" y="568960"/>
                      <a:pt x="262365" y="556610"/>
                      <a:pt x="274320" y="548640"/>
                    </a:cubicBezTo>
                    <a:lnTo>
                      <a:pt x="396240" y="467360"/>
                    </a:lnTo>
                    <a:lnTo>
                      <a:pt x="426720" y="447040"/>
                    </a:lnTo>
                    <a:cubicBezTo>
                      <a:pt x="436880" y="440267"/>
                      <a:pt x="445616" y="430581"/>
                      <a:pt x="457200" y="426720"/>
                    </a:cubicBezTo>
                    <a:cubicBezTo>
                      <a:pt x="467360" y="423333"/>
                      <a:pt x="478318" y="421761"/>
                      <a:pt x="487680" y="416560"/>
                    </a:cubicBezTo>
                    <a:cubicBezTo>
                      <a:pt x="509028" y="404700"/>
                      <a:pt x="525472" y="383643"/>
                      <a:pt x="548640" y="375920"/>
                    </a:cubicBezTo>
                    <a:cubicBezTo>
                      <a:pt x="558800" y="372533"/>
                      <a:pt x="569541" y="370549"/>
                      <a:pt x="579120" y="365760"/>
                    </a:cubicBezTo>
                    <a:cubicBezTo>
                      <a:pt x="590042" y="360299"/>
                      <a:pt x="598442" y="350399"/>
                      <a:pt x="609600" y="345440"/>
                    </a:cubicBezTo>
                    <a:cubicBezTo>
                      <a:pt x="629173" y="336741"/>
                      <a:pt x="650240" y="331893"/>
                      <a:pt x="670560" y="325120"/>
                    </a:cubicBezTo>
                    <a:lnTo>
                      <a:pt x="822960" y="274320"/>
                    </a:lnTo>
                    <a:lnTo>
                      <a:pt x="853440" y="264160"/>
                    </a:lnTo>
                    <a:cubicBezTo>
                      <a:pt x="863600" y="260773"/>
                      <a:pt x="875009" y="259941"/>
                      <a:pt x="883920" y="254000"/>
                    </a:cubicBezTo>
                    <a:cubicBezTo>
                      <a:pt x="932222" y="221799"/>
                      <a:pt x="902816" y="237541"/>
                      <a:pt x="975360" y="213360"/>
                    </a:cubicBezTo>
                    <a:lnTo>
                      <a:pt x="1005840" y="203200"/>
                    </a:lnTo>
                    <a:cubicBezTo>
                      <a:pt x="1016000" y="199813"/>
                      <a:pt x="1027409" y="198981"/>
                      <a:pt x="1036320" y="193040"/>
                    </a:cubicBezTo>
                    <a:cubicBezTo>
                      <a:pt x="1046480" y="186267"/>
                      <a:pt x="1055642" y="177679"/>
                      <a:pt x="1066800" y="172720"/>
                    </a:cubicBezTo>
                    <a:cubicBezTo>
                      <a:pt x="1098603" y="158585"/>
                      <a:pt x="1134624" y="150684"/>
                      <a:pt x="1168400" y="142240"/>
                    </a:cubicBezTo>
                    <a:cubicBezTo>
                      <a:pt x="1178560" y="135467"/>
                      <a:pt x="1187657" y="126730"/>
                      <a:pt x="1198880" y="121920"/>
                    </a:cubicBezTo>
                    <a:cubicBezTo>
                      <a:pt x="1211715" y="116419"/>
                      <a:pt x="1226145" y="115772"/>
                      <a:pt x="1239520" y="111760"/>
                    </a:cubicBezTo>
                    <a:cubicBezTo>
                      <a:pt x="1260036" y="105605"/>
                      <a:pt x="1280160" y="98213"/>
                      <a:pt x="1300480" y="91440"/>
                    </a:cubicBezTo>
                    <a:lnTo>
                      <a:pt x="1422400" y="50800"/>
                    </a:lnTo>
                    <a:lnTo>
                      <a:pt x="1452880" y="40640"/>
                    </a:lnTo>
                    <a:cubicBezTo>
                      <a:pt x="1477670" y="32377"/>
                      <a:pt x="1494145" y="29855"/>
                      <a:pt x="1513840" y="10160"/>
                    </a:cubicBezTo>
                    <a:lnTo>
                      <a:pt x="1513840" y="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0530" name="Group 170"/>
              <p:cNvGrpSpPr>
                <a:grpSpLocks/>
              </p:cNvGrpSpPr>
              <p:nvPr/>
            </p:nvGrpSpPr>
            <p:grpSpPr bwMode="auto">
              <a:xfrm>
                <a:off x="6096000" y="2819400"/>
                <a:ext cx="533400" cy="533400"/>
                <a:chOff x="6096000" y="2819400"/>
                <a:chExt cx="533400" cy="533400"/>
              </a:xfrm>
            </p:grpSpPr>
            <p:grpSp>
              <p:nvGrpSpPr>
                <p:cNvPr id="14357" name="Group 22"/>
                <p:cNvGrpSpPr/>
                <p:nvPr/>
              </p:nvGrpSpPr>
              <p:grpSpPr>
                <a:xfrm>
                  <a:off x="6096000" y="2819400"/>
                  <a:ext cx="533400" cy="533400"/>
                  <a:chOff x="6705600" y="3200400"/>
                  <a:chExt cx="914400" cy="914400"/>
                </a:xfrm>
                <a:solidFill>
                  <a:schemeClr val="accent2">
                    <a:lumMod val="20000"/>
                    <a:lumOff val="80000"/>
                  </a:schemeClr>
                </a:solidFill>
              </p:grpSpPr>
              <p:sp>
                <p:nvSpPr>
                  <p:cNvPr id="211" name="Oval 21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2" name="Oval 21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10" name="Oval 209"/>
                <p:cNvSpPr/>
                <p:nvPr/>
              </p:nvSpPr>
              <p:spPr>
                <a:xfrm>
                  <a:off x="63246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7" name="Freeform 206"/>
              <p:cNvSpPr/>
              <p:nvPr/>
            </p:nvSpPr>
            <p:spPr>
              <a:xfrm>
                <a:off x="5903386" y="5135176"/>
                <a:ext cx="142097" cy="248677"/>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08" name="Freeform 207"/>
              <p:cNvSpPr/>
              <p:nvPr/>
            </p:nvSpPr>
            <p:spPr>
              <a:xfrm rot="18832833">
                <a:off x="5945292" y="5791896"/>
                <a:ext cx="140558" cy="254282"/>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6" name="TextBox 110"/>
            <p:cNvSpPr txBox="1">
              <a:spLocks noChangeArrowheads="1"/>
            </p:cNvSpPr>
            <p:nvPr/>
          </p:nvSpPr>
          <p:spPr bwMode="auto">
            <a:xfrm>
              <a:off x="3962400" y="5181600"/>
              <a:ext cx="1012825" cy="276225"/>
            </a:xfrm>
            <a:prstGeom prst="rect">
              <a:avLst/>
            </a:prstGeom>
            <a:noFill/>
            <a:ln w="9525">
              <a:noFill/>
              <a:miter lim="800000"/>
              <a:headEnd/>
              <a:tailEnd/>
            </a:ln>
          </p:spPr>
          <p:txBody>
            <a:bodyPr wrap="none">
              <a:spAutoFit/>
            </a:bodyPr>
            <a:lstStyle/>
            <a:p>
              <a:pPr eaLnBrk="1" hangingPunct="1">
                <a:defRPr/>
              </a:pPr>
              <a:r>
                <a:rPr lang="en-GB" sz="1200" b="1" dirty="0">
                  <a:solidFill>
                    <a:schemeClr val="accent4">
                      <a:lumMod val="50000"/>
                    </a:schemeClr>
                  </a:solidFill>
                  <a:latin typeface="Arial" charset="0"/>
                </a:rPr>
                <a:t>Proteolysis</a:t>
              </a:r>
            </a:p>
          </p:txBody>
        </p:sp>
        <p:cxnSp>
          <p:nvCxnSpPr>
            <p:cNvPr id="298" name="Straight Arrow Connector 297"/>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00" name="TextBox 299"/>
          <p:cNvSpPr txBox="1"/>
          <p:nvPr/>
        </p:nvSpPr>
        <p:spPr>
          <a:xfrm>
            <a:off x="228600" y="1752600"/>
            <a:ext cx="2438400" cy="258603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Hormonal signals are transduced by downstream factors which are regulated in diverse ways. Two common methods are reversible protein phosphorylation and targeted proteolysis.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TPB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2443</TotalTime>
  <Words>2014</Words>
  <Application>Microsoft Office PowerPoint</Application>
  <PresentationFormat>On-screen Show (4:3)</PresentationFormat>
  <Paragraphs>200</Paragraphs>
  <Slides>29</Slides>
  <Notes>19</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29</vt:i4>
      </vt:variant>
    </vt:vector>
  </HeadingPairs>
  <TitlesOfParts>
    <vt:vector size="44" baseType="lpstr">
      <vt:lpstr>Arial</vt:lpstr>
      <vt:lpstr>Calibri</vt:lpstr>
      <vt:lpstr>Times New Roman</vt:lpstr>
      <vt:lpstr>Cambria</vt:lpstr>
      <vt:lpstr>Arial Black</vt:lpstr>
      <vt:lpstr>Verdana</vt:lpstr>
      <vt:lpstr>msgothic</vt:lpstr>
      <vt:lpstr>Comic Sans MS</vt:lpstr>
      <vt:lpstr>Wingdings</vt:lpstr>
      <vt:lpstr>Motiv sady Office</vt:lpstr>
      <vt:lpstr>TTPBtemplate</vt:lpstr>
      <vt:lpstr>Default Design</vt:lpstr>
      <vt:lpstr>1_Default Design</vt:lpstr>
      <vt:lpstr>1_Motiv sady Office</vt:lpstr>
      <vt:lpstr>2_Default Design</vt:lpstr>
      <vt:lpstr>PowerPoint Presentation</vt:lpstr>
      <vt:lpstr>PowerPoint Presentation</vt:lpstr>
      <vt:lpstr>What are phytohormones?</vt:lpstr>
      <vt:lpstr>Phytohormones – old timers and newcomers</vt:lpstr>
      <vt:lpstr>Phytohormones regulate all stages of the plant life cycle</vt:lpstr>
      <vt:lpstr>Hormones: Synthesis, transport, perception, signaling and responses</vt:lpstr>
      <vt:lpstr>Synthesis</vt:lpstr>
      <vt:lpstr>Transport and perception</vt:lpstr>
      <vt:lpstr>Signal transduction</vt:lpstr>
      <vt:lpstr>Responses</vt:lpstr>
      <vt:lpstr>Hormones: Synthesis, transport, perception, signaling and responses</vt:lpstr>
      <vt:lpstr>Proteolysis is central to the signaling pathways of a number of phytohormones, including auxin, GA and 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Petrasek Jan UEB</dc:creator>
  <cp:lastModifiedBy>Petrášek Jan UEB</cp:lastModifiedBy>
  <cp:revision>42</cp:revision>
  <dcterms:created xsi:type="dcterms:W3CDTF">2011-10-20T09:46:53Z</dcterms:created>
  <dcterms:modified xsi:type="dcterms:W3CDTF">2019-10-21T06:36:25Z</dcterms:modified>
</cp:coreProperties>
</file>