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5" r:id="rId2"/>
    <p:sldId id="301" r:id="rId3"/>
    <p:sldId id="327" r:id="rId4"/>
    <p:sldId id="328" r:id="rId5"/>
    <p:sldId id="329" r:id="rId6"/>
    <p:sldId id="330" r:id="rId7"/>
    <p:sldId id="333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>
        <p:scale>
          <a:sx n="70" d="100"/>
          <a:sy n="70" d="100"/>
        </p:scale>
        <p:origin x="2178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C6C38F-434A-4984-A2CB-EAA45ACE27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449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ABBB-A933-470F-BEFF-9C5E0D9DD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6283-B03C-4D81-9967-1B90D7968E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5D5A-642F-48CD-97C5-72DD1C7E67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0437-0A46-4B8B-8B41-AB7639E9B2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7008A-AFBD-47AD-B484-06AD8F6E09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54CF-995D-496F-AE82-8A2471036D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C9FA-5296-4C09-9976-6AA9217945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728A-0524-45C6-97FC-62E8904980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B756-B404-49DB-9A24-51D2A3BE79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1E6A-02D5-4B30-B554-76EBD54A6B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34AB-D4FF-4AF1-8760-9D4493DE4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07661F-80B7-4EC4-A09A-BBAFE35F10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natur.cuni.cz/fakulta/cit/navody/wifi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natur.cuni.cz/faculty/cit/navody/pristup-k-elzdroju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plantcell.org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ip-science.thomsonreuters.com/mj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isiknowledge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scopus.com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ncbi.nlm.nih.gov/pubmed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2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360040" y="984791"/>
            <a:ext cx="79563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Jak připojit přenosný počítač do bezdrátové </a:t>
            </a:r>
            <a:r>
              <a:rPr lang="cs-CZ" sz="23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wifi</a:t>
            </a:r>
            <a:r>
              <a:rPr lang="cs-CZ" sz="2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sítě </a:t>
            </a:r>
            <a:r>
              <a:rPr lang="cs-CZ" sz="23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Eduroam</a:t>
            </a:r>
            <a:r>
              <a:rPr lang="cs-CZ" sz="2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cs-CZ" sz="2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cs-CZ" sz="2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Postup lze stáhnout zde: </a:t>
            </a:r>
          </a:p>
          <a:p>
            <a:r>
              <a:rPr lang="cs-CZ" sz="2300" dirty="0" smtClean="0">
                <a:latin typeface="Calibri" pitchFamily="34" charset="0"/>
                <a:cs typeface="Calibri" pitchFamily="34" charset="0"/>
                <a:hlinkClick r:id="rId5"/>
              </a:rPr>
              <a:t>http://www.</a:t>
            </a:r>
            <a:r>
              <a:rPr lang="cs-CZ" sz="2300" dirty="0" err="1" smtClean="0">
                <a:latin typeface="Calibri" pitchFamily="34" charset="0"/>
                <a:cs typeface="Calibri" pitchFamily="34" charset="0"/>
                <a:hlinkClick r:id="rId5"/>
              </a:rPr>
              <a:t>natur.cuni.cz</a:t>
            </a:r>
            <a:r>
              <a:rPr lang="cs-CZ" sz="2300" dirty="0" smtClean="0">
                <a:latin typeface="Calibri" pitchFamily="34" charset="0"/>
                <a:cs typeface="Calibri" pitchFamily="34" charset="0"/>
                <a:hlinkClick r:id="rId5"/>
              </a:rPr>
              <a:t>/fakulta/cit/</a:t>
            </a:r>
            <a:r>
              <a:rPr lang="cs-CZ" sz="2300" dirty="0" err="1" smtClean="0">
                <a:latin typeface="Calibri" pitchFamily="34" charset="0"/>
                <a:cs typeface="Calibri" pitchFamily="34" charset="0"/>
                <a:hlinkClick r:id="rId5"/>
              </a:rPr>
              <a:t>navody</a:t>
            </a:r>
            <a:r>
              <a:rPr lang="cs-CZ" sz="2300" dirty="0" smtClean="0">
                <a:latin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cs-CZ" sz="2300" dirty="0" err="1" smtClean="0">
                <a:latin typeface="Calibri" pitchFamily="34" charset="0"/>
                <a:cs typeface="Calibri" pitchFamily="34" charset="0"/>
                <a:hlinkClick r:id="rId5"/>
              </a:rPr>
              <a:t>wifi</a:t>
            </a:r>
            <a:endParaRPr lang="cs-CZ" sz="2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9698" name="Picture 2" descr="Logo Eduro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032" y="5373216"/>
            <a:ext cx="2483768" cy="1076299"/>
          </a:xfrm>
          <a:prstGeom prst="rect">
            <a:avLst/>
          </a:prstGeom>
          <a:noFill/>
        </p:spPr>
      </p:pic>
      <p:pic>
        <p:nvPicPr>
          <p:cNvPr id="2969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 l="16238" t="19485" r="18204" b="6806"/>
          <a:stretch>
            <a:fillRect/>
          </a:stretch>
        </p:blipFill>
        <p:spPr bwMode="auto">
          <a:xfrm>
            <a:off x="3131840" y="2564903"/>
            <a:ext cx="5688632" cy="399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2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35496" y="1052736"/>
            <a:ext cx="381642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Jak připojit domácí počítač aby se tvářil jako fakultní?</a:t>
            </a:r>
          </a:p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Pomocí Vašeho CAS hesla můžete nastavit prohlížeč na Vašem počítači tak, aby se připojil přes fakultní </a:t>
            </a:r>
            <a:r>
              <a:rPr lang="cs-CZ" sz="23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proxy</a:t>
            </a:r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 server.</a:t>
            </a:r>
          </a:p>
          <a:p>
            <a:pPr eaLnBrk="0" hangingPunct="0"/>
            <a:endParaRPr lang="cs-CZ" sz="2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Postup lze stáhnout zde: </a:t>
            </a:r>
          </a:p>
          <a:p>
            <a:pPr eaLnBrk="0" hangingPunct="0"/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http</a:t>
            </a:r>
            <a:r>
              <a:rPr lang="cs-CZ" sz="2300" dirty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://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www.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natur.cuni.cz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faculty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/cit/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navody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pristup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-k-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elzdrojum</a:t>
            </a:r>
            <a:endParaRPr lang="cs-CZ" sz="24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127" name="Picture 1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7970" t="14485" r="32181" b="5782"/>
          <a:stretch>
            <a:fillRect/>
          </a:stretch>
        </p:blipFill>
        <p:spPr bwMode="auto">
          <a:xfrm>
            <a:off x="3851920" y="980728"/>
            <a:ext cx="5256584" cy="560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251520" y="980728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47664" y="2276872"/>
            <a:ext cx="7596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Vhodné pro pilné čtenáře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Nutné stanovit rozsah časopisů, který je potřeba procházet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Hrozí zavalení články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Rešerše se dělá těžko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1520" y="1628800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Číst časopisy jako takové, buď online nebo v papírové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formě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1520" y="3912901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584176" y="4595644"/>
            <a:ext cx="6516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Vhodné pro systematiky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Výhoda kompletní informace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Hrozí zavalení záznamy nepřečtených článků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Rešerše za určité období snadno realizovatelná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7176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1520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1520" y="1268760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Číst časopisy jako takové, buď online nebo v papírové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formě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1711261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plantcell.org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Obrázek 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20080" t="22400" r="25976" b="5501"/>
          <a:stretch/>
        </p:blipFill>
        <p:spPr>
          <a:xfrm>
            <a:off x="3030908" y="2210117"/>
            <a:ext cx="5699940" cy="428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8201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820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323528" y="1988840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latin typeface="Calibri" pitchFamily="34" charset="0"/>
                <a:cs typeface="Calibri" pitchFamily="34" charset="0"/>
              </a:rPr>
              <a:t>ISI Web </a:t>
            </a:r>
            <a:r>
              <a:rPr lang="cs-CZ" sz="2400" b="1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err="1" smtClean="0">
                <a:latin typeface="Calibri" pitchFamily="34" charset="0"/>
                <a:cs typeface="Calibri" pitchFamily="34" charset="0"/>
              </a:rPr>
              <a:t>Knowledge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325576" y="1958062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isiknowledge.com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1520" y="889556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51520" y="1412776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  <p:pic>
        <p:nvPicPr>
          <p:cNvPr id="2" name="Obrázek 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6532" t="12201" r="16926" b="20601"/>
          <a:stretch/>
        </p:blipFill>
        <p:spPr>
          <a:xfrm>
            <a:off x="395536" y="2564904"/>
            <a:ext cx="6970584" cy="395962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8250" y="5878195"/>
            <a:ext cx="172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7"/>
              </a:rPr>
              <a:t>Indexované časopisy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35696" y="203123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latin typeface="Calibri" pitchFamily="34" charset="0"/>
                <a:cs typeface="Calibri" pitchFamily="34" charset="0"/>
              </a:rPr>
              <a:t>Scopus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131840" y="1988840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scopus.com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1520" y="889556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67544" y="1484784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  <p:pic>
        <p:nvPicPr>
          <p:cNvPr id="2" name="Obrázek 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7870" t="13601" r="9051" b="10100"/>
          <a:stretch/>
        </p:blipFill>
        <p:spPr>
          <a:xfrm>
            <a:off x="807632" y="2536914"/>
            <a:ext cx="752714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27584" y="1988840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latin typeface="Calibri" pitchFamily="34" charset="0"/>
                <a:cs typeface="Calibri" pitchFamily="34" charset="0"/>
              </a:rPr>
              <a:t>Pubmed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123728" y="1946449"/>
            <a:ext cx="601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ncbi.nlm.nih.gov</a:t>
            </a:r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pubmed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1520" y="889556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67544" y="1484784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  <p:pic>
        <p:nvPicPr>
          <p:cNvPr id="2" name="Obrázek 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8894" t="12201" r="20075" b="5901"/>
          <a:stretch/>
        </p:blipFill>
        <p:spPr>
          <a:xfrm>
            <a:off x="2007191" y="2465893"/>
            <a:ext cx="5417006" cy="408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6912</TotalTime>
  <Words>311</Words>
  <Application>Microsoft Office PowerPoint</Application>
  <PresentationFormat>Předvádění na obrazovce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mbox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Petrasek Jan UEB</cp:lastModifiedBy>
  <cp:revision>152</cp:revision>
  <dcterms:created xsi:type="dcterms:W3CDTF">2006-10-17T20:07:31Z</dcterms:created>
  <dcterms:modified xsi:type="dcterms:W3CDTF">2015-11-18T07:05:13Z</dcterms:modified>
</cp:coreProperties>
</file>